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handoutMasterIdLst>
    <p:handoutMasterId r:id="rId43"/>
  </p:handoutMasterIdLst>
  <p:sldIdLst>
    <p:sldId id="256" r:id="rId5"/>
    <p:sldId id="338" r:id="rId6"/>
    <p:sldId id="257" r:id="rId7"/>
    <p:sldId id="274" r:id="rId8"/>
    <p:sldId id="386" r:id="rId9"/>
    <p:sldId id="391" r:id="rId10"/>
    <p:sldId id="349" r:id="rId11"/>
    <p:sldId id="370" r:id="rId12"/>
    <p:sldId id="371" r:id="rId13"/>
    <p:sldId id="278" r:id="rId14"/>
    <p:sldId id="387" r:id="rId15"/>
    <p:sldId id="328" r:id="rId16"/>
    <p:sldId id="388" r:id="rId17"/>
    <p:sldId id="380" r:id="rId18"/>
    <p:sldId id="316" r:id="rId19"/>
    <p:sldId id="389" r:id="rId20"/>
    <p:sldId id="368" r:id="rId21"/>
    <p:sldId id="364" r:id="rId22"/>
    <p:sldId id="382" r:id="rId23"/>
    <p:sldId id="287" r:id="rId24"/>
    <p:sldId id="288" r:id="rId25"/>
    <p:sldId id="289" r:id="rId26"/>
    <p:sldId id="348" r:id="rId27"/>
    <p:sldId id="343" r:id="rId28"/>
    <p:sldId id="305" r:id="rId29"/>
    <p:sldId id="294" r:id="rId30"/>
    <p:sldId id="325" r:id="rId31"/>
    <p:sldId id="335" r:id="rId32"/>
    <p:sldId id="372" r:id="rId33"/>
    <p:sldId id="390" r:id="rId34"/>
    <p:sldId id="299" r:id="rId35"/>
    <p:sldId id="347" r:id="rId36"/>
    <p:sldId id="374" r:id="rId37"/>
    <p:sldId id="373" r:id="rId38"/>
    <p:sldId id="384" r:id="rId39"/>
    <p:sldId id="385" r:id="rId40"/>
    <p:sldId id="354"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04"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opher Ehrhart" initials="CE" lastIdx="34" clrIdx="0"/>
  <p:cmAuthor id="1" name="Brande Carden" initials="BC" lastIdx="1" clrIdx="1"/>
  <p:cmAuthor id="2" name="Catherine Blades" initials="CB"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63E"/>
    <a:srgbClr val="00A7E1"/>
    <a:srgbClr val="96C7C0"/>
    <a:srgbClr val="642C91"/>
    <a:srgbClr val="A6B62E"/>
    <a:srgbClr val="3D86C7"/>
    <a:srgbClr val="2B637F"/>
    <a:srgbClr val="D4DC21"/>
    <a:srgbClr val="006272"/>
    <a:srgbClr val="892E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5" autoAdjust="0"/>
    <p:restoredTop sz="62304" autoAdjust="0"/>
  </p:normalViewPr>
  <p:slideViewPr>
    <p:cSldViewPr>
      <p:cViewPr varScale="1">
        <p:scale>
          <a:sx n="43" d="100"/>
          <a:sy n="43" d="100"/>
        </p:scale>
        <p:origin x="2088" y="36"/>
      </p:cViewPr>
      <p:guideLst>
        <p:guide orient="horz" pos="110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296"/>
    </p:cViewPr>
  </p:sorterViewPr>
  <p:notesViewPr>
    <p:cSldViewPr>
      <p:cViewPr varScale="1">
        <p:scale>
          <a:sx n="61" d="100"/>
          <a:sy n="61" d="100"/>
        </p:scale>
        <p:origin x="-2611" y="-7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40" y="0"/>
            <a:ext cx="3038475" cy="465138"/>
          </a:xfrm>
          <a:prstGeom prst="rect">
            <a:avLst/>
          </a:prstGeom>
        </p:spPr>
        <p:txBody>
          <a:bodyPr vert="horz" lIns="91440" tIns="45720" rIns="91440" bIns="45720" rtlCol="0"/>
          <a:lstStyle>
            <a:lvl1pPr algn="r">
              <a:defRPr sz="1200"/>
            </a:lvl1pPr>
          </a:lstStyle>
          <a:p>
            <a:fld id="{6CF4FBAA-3AB7-4DA7-888E-83B5555FA20C}" type="datetimeFigureOut">
              <a:rPr lang="en-US" smtClean="0"/>
              <a:t>6/10/2018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40" y="8829675"/>
            <a:ext cx="3038475" cy="465138"/>
          </a:xfrm>
          <a:prstGeom prst="rect">
            <a:avLst/>
          </a:prstGeom>
        </p:spPr>
        <p:txBody>
          <a:bodyPr vert="horz" lIns="91440" tIns="45720" rIns="91440" bIns="45720" rtlCol="0" anchor="b"/>
          <a:lstStyle>
            <a:lvl1pPr algn="r">
              <a:defRPr sz="1200"/>
            </a:lvl1pPr>
          </a:lstStyle>
          <a:p>
            <a:fld id="{8109BBDA-7121-481A-AFE5-67EBA546DCAC}" type="slidenum">
              <a:rPr lang="en-US" smtClean="0"/>
              <a:t>‹#›</a:t>
            </a:fld>
            <a:endParaRPr lang="en-US"/>
          </a:p>
        </p:txBody>
      </p:sp>
    </p:spTree>
    <p:extLst>
      <p:ext uri="{BB962C8B-B14F-4D97-AF65-F5344CB8AC3E}">
        <p14:creationId xmlns:p14="http://schemas.microsoft.com/office/powerpoint/2010/main" val="2002321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D2F9B9C-3431-4CFE-9F77-145583802488}" type="datetimeFigureOut">
              <a:rPr lang="en-US" smtClean="0"/>
              <a:t>6/10/2018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7301979-A682-4C15-9433-58022C9D4655}" type="slidenum">
              <a:rPr lang="en-US" smtClean="0"/>
              <a:t>‹#›</a:t>
            </a:fld>
            <a:endParaRPr lang="en-US"/>
          </a:p>
        </p:txBody>
      </p:sp>
    </p:spTree>
    <p:extLst>
      <p:ext uri="{BB962C8B-B14F-4D97-AF65-F5344CB8AC3E}">
        <p14:creationId xmlns:p14="http://schemas.microsoft.com/office/powerpoint/2010/main" val="3104955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aseline="0" dirty="0" smtClean="0"/>
          </a:p>
        </p:txBody>
      </p:sp>
      <p:sp>
        <p:nvSpPr>
          <p:cNvPr id="4" name="Slide Number Placeholder 3"/>
          <p:cNvSpPr>
            <a:spLocks noGrp="1"/>
          </p:cNvSpPr>
          <p:nvPr>
            <p:ph type="sldNum" sz="quarter" idx="10"/>
          </p:nvPr>
        </p:nvSpPr>
        <p:spPr/>
        <p:txBody>
          <a:bodyPr/>
          <a:lstStyle/>
          <a:p>
            <a:fld id="{87301979-A682-4C15-9433-58022C9D4655}" type="slidenum">
              <a:rPr lang="en-US" smtClean="0"/>
              <a:t>1</a:t>
            </a:fld>
            <a:endParaRPr lang="en-US"/>
          </a:p>
        </p:txBody>
      </p:sp>
    </p:spTree>
    <p:extLst>
      <p:ext uri="{BB962C8B-B14F-4D97-AF65-F5344CB8AC3E}">
        <p14:creationId xmlns:p14="http://schemas.microsoft.com/office/powerpoint/2010/main" val="2728034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aseline="0" dirty="0" smtClean="0"/>
          </a:p>
        </p:txBody>
      </p:sp>
      <p:sp>
        <p:nvSpPr>
          <p:cNvPr id="4" name="Slide Number Placeholder 3"/>
          <p:cNvSpPr>
            <a:spLocks noGrp="1"/>
          </p:cNvSpPr>
          <p:nvPr>
            <p:ph type="sldNum" sz="quarter" idx="10"/>
          </p:nvPr>
        </p:nvSpPr>
        <p:spPr/>
        <p:txBody>
          <a:bodyPr/>
          <a:lstStyle/>
          <a:p>
            <a:fld id="{87301979-A682-4C15-9433-58022C9D4655}" type="slidenum">
              <a:rPr lang="en-US" smtClean="0"/>
              <a:t>10</a:t>
            </a:fld>
            <a:endParaRPr lang="en-US"/>
          </a:p>
        </p:txBody>
      </p:sp>
    </p:spTree>
    <p:extLst>
      <p:ext uri="{BB962C8B-B14F-4D97-AF65-F5344CB8AC3E}">
        <p14:creationId xmlns:p14="http://schemas.microsoft.com/office/powerpoint/2010/main" val="4160878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7301979-A682-4C15-9433-58022C9D4655}" type="slidenum">
              <a:rPr lang="en-US" smtClean="0"/>
              <a:t>11</a:t>
            </a:fld>
            <a:endParaRPr lang="en-US"/>
          </a:p>
        </p:txBody>
      </p:sp>
    </p:spTree>
    <p:extLst>
      <p:ext uri="{BB962C8B-B14F-4D97-AF65-F5344CB8AC3E}">
        <p14:creationId xmlns:p14="http://schemas.microsoft.com/office/powerpoint/2010/main" val="3450208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endParaRPr lang="en-US" sz="1100" dirty="0" smtClean="0">
              <a:latin typeface="+mn-lt"/>
            </a:endParaRPr>
          </a:p>
        </p:txBody>
      </p:sp>
      <p:sp>
        <p:nvSpPr>
          <p:cNvPr id="4" name="Slide Number Placeholder 3"/>
          <p:cNvSpPr>
            <a:spLocks noGrp="1"/>
          </p:cNvSpPr>
          <p:nvPr>
            <p:ph type="sldNum" sz="quarter" idx="10"/>
          </p:nvPr>
        </p:nvSpPr>
        <p:spPr/>
        <p:txBody>
          <a:bodyPr/>
          <a:lstStyle/>
          <a:p>
            <a:fld id="{87301979-A682-4C15-9433-58022C9D4655}" type="slidenum">
              <a:rPr lang="en-US" smtClean="0"/>
              <a:t>12</a:t>
            </a:fld>
            <a:endParaRPr lang="en-US"/>
          </a:p>
        </p:txBody>
      </p:sp>
    </p:spTree>
    <p:extLst>
      <p:ext uri="{BB962C8B-B14F-4D97-AF65-F5344CB8AC3E}">
        <p14:creationId xmlns:p14="http://schemas.microsoft.com/office/powerpoint/2010/main" val="3516036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01979-A682-4C15-9433-58022C9D4655}" type="slidenum">
              <a:rPr lang="en-US" smtClean="0"/>
              <a:t>13</a:t>
            </a:fld>
            <a:endParaRPr lang="en-US"/>
          </a:p>
        </p:txBody>
      </p:sp>
    </p:spTree>
    <p:extLst>
      <p:ext uri="{BB962C8B-B14F-4D97-AF65-F5344CB8AC3E}">
        <p14:creationId xmlns:p14="http://schemas.microsoft.com/office/powerpoint/2010/main" val="2881609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7301979-A682-4C15-9433-58022C9D4655}" type="slidenum">
              <a:rPr lang="en-US" smtClean="0"/>
              <a:t>14</a:t>
            </a:fld>
            <a:endParaRPr lang="en-US"/>
          </a:p>
        </p:txBody>
      </p:sp>
    </p:spTree>
    <p:extLst>
      <p:ext uri="{BB962C8B-B14F-4D97-AF65-F5344CB8AC3E}">
        <p14:creationId xmlns:p14="http://schemas.microsoft.com/office/powerpoint/2010/main" val="704971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endParaRPr lang="en-US" sz="1100" b="0" dirty="0" smtClean="0"/>
          </a:p>
        </p:txBody>
      </p:sp>
      <p:sp>
        <p:nvSpPr>
          <p:cNvPr id="4" name="Slide Number Placeholder 3"/>
          <p:cNvSpPr>
            <a:spLocks noGrp="1"/>
          </p:cNvSpPr>
          <p:nvPr>
            <p:ph type="sldNum" sz="quarter" idx="10"/>
          </p:nvPr>
        </p:nvSpPr>
        <p:spPr/>
        <p:txBody>
          <a:bodyPr/>
          <a:lstStyle/>
          <a:p>
            <a:fld id="{87301979-A682-4C15-9433-58022C9D4655}" type="slidenum">
              <a:rPr lang="en-US" smtClean="0"/>
              <a:t>15</a:t>
            </a:fld>
            <a:endParaRPr lang="en-US"/>
          </a:p>
        </p:txBody>
      </p:sp>
    </p:spTree>
    <p:extLst>
      <p:ext uri="{BB962C8B-B14F-4D97-AF65-F5344CB8AC3E}">
        <p14:creationId xmlns:p14="http://schemas.microsoft.com/office/powerpoint/2010/main" val="1826309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p:txBody>
      </p:sp>
      <p:sp>
        <p:nvSpPr>
          <p:cNvPr id="4" name="Slide Number Placeholder 3"/>
          <p:cNvSpPr>
            <a:spLocks noGrp="1"/>
          </p:cNvSpPr>
          <p:nvPr>
            <p:ph type="sldNum" sz="quarter" idx="10"/>
          </p:nvPr>
        </p:nvSpPr>
        <p:spPr/>
        <p:txBody>
          <a:bodyPr/>
          <a:lstStyle/>
          <a:p>
            <a:fld id="{87301979-A682-4C15-9433-58022C9D4655}" type="slidenum">
              <a:rPr lang="en-US" smtClean="0"/>
              <a:t>16</a:t>
            </a:fld>
            <a:endParaRPr lang="en-US"/>
          </a:p>
        </p:txBody>
      </p:sp>
    </p:spTree>
    <p:extLst>
      <p:ext uri="{BB962C8B-B14F-4D97-AF65-F5344CB8AC3E}">
        <p14:creationId xmlns:p14="http://schemas.microsoft.com/office/powerpoint/2010/main" val="3759741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smtClean="0"/>
          </a:p>
          <a:p>
            <a:pPr marL="0" indent="0">
              <a:buFont typeface="Arial" panose="020B0604020202020204" pitchFamily="34" charset="0"/>
              <a:buNone/>
            </a:pPr>
            <a:endParaRPr lang="en-US" sz="1100" b="1" dirty="0" smtClean="0">
              <a:solidFill>
                <a:schemeClr val="accent1">
                  <a:lumMod val="75000"/>
                </a:schemeClr>
              </a:solidFill>
            </a:endParaRPr>
          </a:p>
        </p:txBody>
      </p:sp>
      <p:sp>
        <p:nvSpPr>
          <p:cNvPr id="4" name="Slide Number Placeholder 3"/>
          <p:cNvSpPr>
            <a:spLocks noGrp="1"/>
          </p:cNvSpPr>
          <p:nvPr>
            <p:ph type="sldNum" sz="quarter" idx="10"/>
          </p:nvPr>
        </p:nvSpPr>
        <p:spPr/>
        <p:txBody>
          <a:bodyPr/>
          <a:lstStyle/>
          <a:p>
            <a:fld id="{87301979-A682-4C15-9433-58022C9D4655}" type="slidenum">
              <a:rPr lang="en-US" smtClean="0"/>
              <a:t>17</a:t>
            </a:fld>
            <a:endParaRPr lang="en-US"/>
          </a:p>
        </p:txBody>
      </p:sp>
    </p:spTree>
    <p:extLst>
      <p:ext uri="{BB962C8B-B14F-4D97-AF65-F5344CB8AC3E}">
        <p14:creationId xmlns:p14="http://schemas.microsoft.com/office/powerpoint/2010/main" val="1697812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87301979-A682-4C15-9433-58022C9D4655}" type="slidenum">
              <a:rPr lang="en-US" smtClean="0"/>
              <a:t>18</a:t>
            </a:fld>
            <a:endParaRPr lang="en-US"/>
          </a:p>
        </p:txBody>
      </p:sp>
    </p:spTree>
    <p:extLst>
      <p:ext uri="{BB962C8B-B14F-4D97-AF65-F5344CB8AC3E}">
        <p14:creationId xmlns:p14="http://schemas.microsoft.com/office/powerpoint/2010/main" val="4251663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Helvetica" charset="0"/>
            </a:endParaRPr>
          </a:p>
        </p:txBody>
      </p:sp>
      <p:sp>
        <p:nvSpPr>
          <p:cNvPr id="4" name="Slide Number Placeholder 3"/>
          <p:cNvSpPr>
            <a:spLocks noGrp="1"/>
          </p:cNvSpPr>
          <p:nvPr>
            <p:ph type="sldNum" sz="quarter" idx="10"/>
          </p:nvPr>
        </p:nvSpPr>
        <p:spPr/>
        <p:txBody>
          <a:bodyPr/>
          <a:lstStyle/>
          <a:p>
            <a:fld id="{87301979-A682-4C15-9433-58022C9D4655}" type="slidenum">
              <a:rPr lang="en-US" smtClean="0"/>
              <a:t>19</a:t>
            </a:fld>
            <a:endParaRPr lang="en-US"/>
          </a:p>
        </p:txBody>
      </p:sp>
    </p:spTree>
    <p:extLst>
      <p:ext uri="{BB962C8B-B14F-4D97-AF65-F5344CB8AC3E}">
        <p14:creationId xmlns:p14="http://schemas.microsoft.com/office/powerpoint/2010/main" val="820500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87301979-A682-4C15-9433-58022C9D4655}" type="slidenum">
              <a:rPr lang="en-US" smtClean="0"/>
              <a:t>2</a:t>
            </a:fld>
            <a:endParaRPr lang="en-US"/>
          </a:p>
        </p:txBody>
      </p:sp>
    </p:spTree>
    <p:extLst>
      <p:ext uri="{BB962C8B-B14F-4D97-AF65-F5344CB8AC3E}">
        <p14:creationId xmlns:p14="http://schemas.microsoft.com/office/powerpoint/2010/main" val="2085245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1" i="1" dirty="0"/>
          </a:p>
        </p:txBody>
      </p:sp>
      <p:sp>
        <p:nvSpPr>
          <p:cNvPr id="4" name="Slide Number Placeholder 3"/>
          <p:cNvSpPr>
            <a:spLocks noGrp="1"/>
          </p:cNvSpPr>
          <p:nvPr>
            <p:ph type="sldNum" sz="quarter" idx="10"/>
          </p:nvPr>
        </p:nvSpPr>
        <p:spPr/>
        <p:txBody>
          <a:bodyPr/>
          <a:lstStyle/>
          <a:p>
            <a:fld id="{87301979-A682-4C15-9433-58022C9D4655}" type="slidenum">
              <a:rPr lang="en-US" smtClean="0"/>
              <a:t>20</a:t>
            </a:fld>
            <a:endParaRPr lang="en-US"/>
          </a:p>
        </p:txBody>
      </p:sp>
    </p:spTree>
    <p:extLst>
      <p:ext uri="{BB962C8B-B14F-4D97-AF65-F5344CB8AC3E}">
        <p14:creationId xmlns:p14="http://schemas.microsoft.com/office/powerpoint/2010/main" val="4122331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aseline="0" dirty="0" smtClean="0"/>
          </a:p>
        </p:txBody>
      </p:sp>
      <p:sp>
        <p:nvSpPr>
          <p:cNvPr id="4" name="Slide Number Placeholder 3"/>
          <p:cNvSpPr>
            <a:spLocks noGrp="1"/>
          </p:cNvSpPr>
          <p:nvPr>
            <p:ph type="sldNum" sz="quarter" idx="10"/>
          </p:nvPr>
        </p:nvSpPr>
        <p:spPr/>
        <p:txBody>
          <a:bodyPr/>
          <a:lstStyle/>
          <a:p>
            <a:fld id="{87301979-A682-4C15-9433-58022C9D4655}" type="slidenum">
              <a:rPr lang="en-US" smtClean="0"/>
              <a:t>21</a:t>
            </a:fld>
            <a:endParaRPr lang="en-US"/>
          </a:p>
        </p:txBody>
      </p:sp>
    </p:spTree>
    <p:extLst>
      <p:ext uri="{BB962C8B-B14F-4D97-AF65-F5344CB8AC3E}">
        <p14:creationId xmlns:p14="http://schemas.microsoft.com/office/powerpoint/2010/main" val="4041151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i="0" dirty="0"/>
          </a:p>
        </p:txBody>
      </p:sp>
      <p:sp>
        <p:nvSpPr>
          <p:cNvPr id="4" name="Slide Number Placeholder 3"/>
          <p:cNvSpPr>
            <a:spLocks noGrp="1"/>
          </p:cNvSpPr>
          <p:nvPr>
            <p:ph type="sldNum" sz="quarter" idx="10"/>
          </p:nvPr>
        </p:nvSpPr>
        <p:spPr/>
        <p:txBody>
          <a:bodyPr/>
          <a:lstStyle/>
          <a:p>
            <a:fld id="{87301979-A682-4C15-9433-58022C9D4655}" type="slidenum">
              <a:rPr lang="en-US" smtClean="0"/>
              <a:t>22</a:t>
            </a:fld>
            <a:endParaRPr lang="en-US"/>
          </a:p>
        </p:txBody>
      </p:sp>
    </p:spTree>
    <p:extLst>
      <p:ext uri="{BB962C8B-B14F-4D97-AF65-F5344CB8AC3E}">
        <p14:creationId xmlns:p14="http://schemas.microsoft.com/office/powerpoint/2010/main" val="39159215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aseline="0" dirty="0" smtClean="0"/>
          </a:p>
        </p:txBody>
      </p:sp>
      <p:sp>
        <p:nvSpPr>
          <p:cNvPr id="4" name="Slide Number Placeholder 3"/>
          <p:cNvSpPr>
            <a:spLocks noGrp="1"/>
          </p:cNvSpPr>
          <p:nvPr>
            <p:ph type="sldNum" sz="quarter" idx="10"/>
          </p:nvPr>
        </p:nvSpPr>
        <p:spPr/>
        <p:txBody>
          <a:bodyPr/>
          <a:lstStyle/>
          <a:p>
            <a:fld id="{87301979-A682-4C15-9433-58022C9D4655}" type="slidenum">
              <a:rPr lang="en-US" smtClean="0"/>
              <a:t>23</a:t>
            </a:fld>
            <a:endParaRPr lang="en-US"/>
          </a:p>
        </p:txBody>
      </p:sp>
    </p:spTree>
    <p:extLst>
      <p:ext uri="{BB962C8B-B14F-4D97-AF65-F5344CB8AC3E}">
        <p14:creationId xmlns:p14="http://schemas.microsoft.com/office/powerpoint/2010/main" val="22058834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7301979-A682-4C15-9433-58022C9D4655}" type="slidenum">
              <a:rPr lang="en-US" smtClean="0"/>
              <a:t>24</a:t>
            </a:fld>
            <a:endParaRPr lang="en-US"/>
          </a:p>
        </p:txBody>
      </p:sp>
    </p:spTree>
    <p:extLst>
      <p:ext uri="{BB962C8B-B14F-4D97-AF65-F5344CB8AC3E}">
        <p14:creationId xmlns:p14="http://schemas.microsoft.com/office/powerpoint/2010/main" val="7289709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7301979-A682-4C15-9433-58022C9D4655}" type="slidenum">
              <a:rPr lang="en-US" smtClean="0"/>
              <a:t>25</a:t>
            </a:fld>
            <a:endParaRPr lang="en-US"/>
          </a:p>
        </p:txBody>
      </p:sp>
    </p:spTree>
    <p:extLst>
      <p:ext uri="{BB962C8B-B14F-4D97-AF65-F5344CB8AC3E}">
        <p14:creationId xmlns:p14="http://schemas.microsoft.com/office/powerpoint/2010/main" val="7703362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endParaRPr lang="en-US" b="0" baseline="0" dirty="0" smtClean="0"/>
          </a:p>
        </p:txBody>
      </p:sp>
      <p:sp>
        <p:nvSpPr>
          <p:cNvPr id="4" name="Slide Number Placeholder 3"/>
          <p:cNvSpPr>
            <a:spLocks noGrp="1"/>
          </p:cNvSpPr>
          <p:nvPr>
            <p:ph type="sldNum" sz="quarter" idx="10"/>
          </p:nvPr>
        </p:nvSpPr>
        <p:spPr/>
        <p:txBody>
          <a:bodyPr/>
          <a:lstStyle/>
          <a:p>
            <a:fld id="{87301979-A682-4C15-9433-58022C9D4655}" type="slidenum">
              <a:rPr lang="en-US" smtClean="0"/>
              <a:t>26</a:t>
            </a:fld>
            <a:endParaRPr lang="en-US"/>
          </a:p>
        </p:txBody>
      </p:sp>
    </p:spTree>
    <p:extLst>
      <p:ext uri="{BB962C8B-B14F-4D97-AF65-F5344CB8AC3E}">
        <p14:creationId xmlns:p14="http://schemas.microsoft.com/office/powerpoint/2010/main" val="26999728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p:txBody>
      </p:sp>
      <p:sp>
        <p:nvSpPr>
          <p:cNvPr id="4" name="Slide Number Placeholder 3"/>
          <p:cNvSpPr>
            <a:spLocks noGrp="1"/>
          </p:cNvSpPr>
          <p:nvPr>
            <p:ph type="sldNum" sz="quarter" idx="10"/>
          </p:nvPr>
        </p:nvSpPr>
        <p:spPr/>
        <p:txBody>
          <a:bodyPr/>
          <a:lstStyle/>
          <a:p>
            <a:fld id="{87301979-A682-4C15-9433-58022C9D4655}" type="slidenum">
              <a:rPr lang="en-US" smtClean="0"/>
              <a:t>27</a:t>
            </a:fld>
            <a:endParaRPr lang="en-US"/>
          </a:p>
        </p:txBody>
      </p:sp>
    </p:spTree>
    <p:extLst>
      <p:ext uri="{BB962C8B-B14F-4D97-AF65-F5344CB8AC3E}">
        <p14:creationId xmlns:p14="http://schemas.microsoft.com/office/powerpoint/2010/main" val="33105713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aseline="0" dirty="0" smtClean="0"/>
          </a:p>
        </p:txBody>
      </p:sp>
      <p:sp>
        <p:nvSpPr>
          <p:cNvPr id="4" name="Slide Number Placeholder 3"/>
          <p:cNvSpPr>
            <a:spLocks noGrp="1"/>
          </p:cNvSpPr>
          <p:nvPr>
            <p:ph type="sldNum" sz="quarter" idx="10"/>
          </p:nvPr>
        </p:nvSpPr>
        <p:spPr/>
        <p:txBody>
          <a:bodyPr/>
          <a:lstStyle/>
          <a:p>
            <a:fld id="{87301979-A682-4C15-9433-58022C9D4655}" type="slidenum">
              <a:rPr lang="en-US" smtClean="0"/>
              <a:t>28</a:t>
            </a:fld>
            <a:endParaRPr lang="en-US"/>
          </a:p>
        </p:txBody>
      </p:sp>
    </p:spTree>
    <p:extLst>
      <p:ext uri="{BB962C8B-B14F-4D97-AF65-F5344CB8AC3E}">
        <p14:creationId xmlns:p14="http://schemas.microsoft.com/office/powerpoint/2010/main" val="26277609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01979-A682-4C15-9433-58022C9D4655}" type="slidenum">
              <a:rPr lang="en-US" smtClean="0"/>
              <a:t>29</a:t>
            </a:fld>
            <a:endParaRPr lang="en-US"/>
          </a:p>
        </p:txBody>
      </p:sp>
    </p:spTree>
    <p:extLst>
      <p:ext uri="{BB962C8B-B14F-4D97-AF65-F5344CB8AC3E}">
        <p14:creationId xmlns:p14="http://schemas.microsoft.com/office/powerpoint/2010/main" val="917112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sz="1000" b="0" dirty="0" smtClean="0">
              <a:solidFill>
                <a:srgbClr val="FF0000"/>
              </a:solidFill>
            </a:endParaRPr>
          </a:p>
        </p:txBody>
      </p:sp>
      <p:sp>
        <p:nvSpPr>
          <p:cNvPr id="4" name="Slide Number Placeholder 3"/>
          <p:cNvSpPr>
            <a:spLocks noGrp="1"/>
          </p:cNvSpPr>
          <p:nvPr>
            <p:ph type="sldNum" sz="quarter" idx="10"/>
          </p:nvPr>
        </p:nvSpPr>
        <p:spPr/>
        <p:txBody>
          <a:bodyPr/>
          <a:lstStyle/>
          <a:p>
            <a:fld id="{87301979-A682-4C15-9433-58022C9D4655}" type="slidenum">
              <a:rPr lang="en-US" smtClean="0"/>
              <a:t>3</a:t>
            </a:fld>
            <a:endParaRPr lang="en-US"/>
          </a:p>
        </p:txBody>
      </p:sp>
    </p:spTree>
    <p:extLst>
      <p:ext uri="{BB962C8B-B14F-4D97-AF65-F5344CB8AC3E}">
        <p14:creationId xmlns:p14="http://schemas.microsoft.com/office/powerpoint/2010/main" val="25844487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aseline="0" dirty="0" smtClean="0"/>
          </a:p>
        </p:txBody>
      </p:sp>
      <p:sp>
        <p:nvSpPr>
          <p:cNvPr id="4" name="Slide Number Placeholder 3"/>
          <p:cNvSpPr>
            <a:spLocks noGrp="1"/>
          </p:cNvSpPr>
          <p:nvPr>
            <p:ph type="sldNum" sz="quarter" idx="10"/>
          </p:nvPr>
        </p:nvSpPr>
        <p:spPr/>
        <p:txBody>
          <a:bodyPr/>
          <a:lstStyle/>
          <a:p>
            <a:fld id="{87301979-A682-4C15-9433-58022C9D4655}" type="slidenum">
              <a:rPr lang="en-US" smtClean="0"/>
              <a:t>30</a:t>
            </a:fld>
            <a:endParaRPr lang="en-US"/>
          </a:p>
        </p:txBody>
      </p:sp>
    </p:spTree>
    <p:extLst>
      <p:ext uri="{BB962C8B-B14F-4D97-AF65-F5344CB8AC3E}">
        <p14:creationId xmlns:p14="http://schemas.microsoft.com/office/powerpoint/2010/main" val="11482698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i="0" dirty="0"/>
          </a:p>
        </p:txBody>
      </p:sp>
      <p:sp>
        <p:nvSpPr>
          <p:cNvPr id="4" name="Slide Number Placeholder 3"/>
          <p:cNvSpPr>
            <a:spLocks noGrp="1"/>
          </p:cNvSpPr>
          <p:nvPr>
            <p:ph type="sldNum" sz="quarter" idx="10"/>
          </p:nvPr>
        </p:nvSpPr>
        <p:spPr/>
        <p:txBody>
          <a:bodyPr/>
          <a:lstStyle/>
          <a:p>
            <a:fld id="{87301979-A682-4C15-9433-58022C9D4655}" type="slidenum">
              <a:rPr lang="en-US" smtClean="0"/>
              <a:t>31</a:t>
            </a:fld>
            <a:endParaRPr lang="en-US"/>
          </a:p>
        </p:txBody>
      </p:sp>
    </p:spTree>
    <p:extLst>
      <p:ext uri="{BB962C8B-B14F-4D97-AF65-F5344CB8AC3E}">
        <p14:creationId xmlns:p14="http://schemas.microsoft.com/office/powerpoint/2010/main" val="14999962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87301979-A682-4C15-9433-58022C9D4655}" type="slidenum">
              <a:rPr lang="en-US" smtClean="0"/>
              <a:t>32</a:t>
            </a:fld>
            <a:endParaRPr lang="en-US"/>
          </a:p>
        </p:txBody>
      </p:sp>
    </p:spTree>
    <p:extLst>
      <p:ext uri="{BB962C8B-B14F-4D97-AF65-F5344CB8AC3E}">
        <p14:creationId xmlns:p14="http://schemas.microsoft.com/office/powerpoint/2010/main" val="10096856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sz="1100" baseline="0" dirty="0" smtClean="0"/>
          </a:p>
        </p:txBody>
      </p:sp>
      <p:sp>
        <p:nvSpPr>
          <p:cNvPr id="4" name="Slide Number Placeholder 3"/>
          <p:cNvSpPr>
            <a:spLocks noGrp="1"/>
          </p:cNvSpPr>
          <p:nvPr>
            <p:ph type="sldNum" sz="quarter" idx="10"/>
          </p:nvPr>
        </p:nvSpPr>
        <p:spPr/>
        <p:txBody>
          <a:bodyPr/>
          <a:lstStyle/>
          <a:p>
            <a:fld id="{87301979-A682-4C15-9433-58022C9D4655}" type="slidenum">
              <a:rPr lang="en-US" smtClean="0"/>
              <a:t>33</a:t>
            </a:fld>
            <a:endParaRPr lang="en-US"/>
          </a:p>
        </p:txBody>
      </p:sp>
    </p:spTree>
    <p:extLst>
      <p:ext uri="{BB962C8B-B14F-4D97-AF65-F5344CB8AC3E}">
        <p14:creationId xmlns:p14="http://schemas.microsoft.com/office/powerpoint/2010/main" val="7289709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01979-A682-4C15-9433-58022C9D4655}" type="slidenum">
              <a:rPr lang="en-US" smtClean="0"/>
              <a:t>34</a:t>
            </a:fld>
            <a:endParaRPr lang="en-US"/>
          </a:p>
        </p:txBody>
      </p:sp>
    </p:spTree>
    <p:extLst>
      <p:ext uri="{BB962C8B-B14F-4D97-AF65-F5344CB8AC3E}">
        <p14:creationId xmlns:p14="http://schemas.microsoft.com/office/powerpoint/2010/main" val="3460871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7301979-A682-4C15-9433-58022C9D4655}" type="slidenum">
              <a:rPr lang="en-US" smtClean="0"/>
              <a:t>35</a:t>
            </a:fld>
            <a:endParaRPr lang="en-US"/>
          </a:p>
        </p:txBody>
      </p:sp>
    </p:spTree>
    <p:extLst>
      <p:ext uri="{BB962C8B-B14F-4D97-AF65-F5344CB8AC3E}">
        <p14:creationId xmlns:p14="http://schemas.microsoft.com/office/powerpoint/2010/main" val="7703362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7301979-A682-4C15-9433-58022C9D4655}" type="slidenum">
              <a:rPr lang="en-US" smtClean="0"/>
              <a:t>36</a:t>
            </a:fld>
            <a:endParaRPr lang="en-US"/>
          </a:p>
        </p:txBody>
      </p:sp>
    </p:spTree>
    <p:extLst>
      <p:ext uri="{BB962C8B-B14F-4D97-AF65-F5344CB8AC3E}">
        <p14:creationId xmlns:p14="http://schemas.microsoft.com/office/powerpoint/2010/main" val="11285294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aseline="0" dirty="0" smtClean="0"/>
          </a:p>
          <a:p>
            <a:endParaRPr lang="en-US" sz="1100" baseline="0" dirty="0" smtClean="0"/>
          </a:p>
        </p:txBody>
      </p:sp>
      <p:sp>
        <p:nvSpPr>
          <p:cNvPr id="4" name="Slide Number Placeholder 3"/>
          <p:cNvSpPr>
            <a:spLocks noGrp="1"/>
          </p:cNvSpPr>
          <p:nvPr>
            <p:ph type="sldNum" sz="quarter" idx="10"/>
          </p:nvPr>
        </p:nvSpPr>
        <p:spPr/>
        <p:txBody>
          <a:bodyPr/>
          <a:lstStyle/>
          <a:p>
            <a:fld id="{87301979-A682-4C15-9433-58022C9D4655}" type="slidenum">
              <a:rPr lang="en-US" smtClean="0"/>
              <a:t>37</a:t>
            </a:fld>
            <a:endParaRPr lang="en-US"/>
          </a:p>
        </p:txBody>
      </p:sp>
    </p:spTree>
    <p:extLst>
      <p:ext uri="{BB962C8B-B14F-4D97-AF65-F5344CB8AC3E}">
        <p14:creationId xmlns:p14="http://schemas.microsoft.com/office/powerpoint/2010/main" val="1379281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endParaRPr lang="en-US" sz="1100" dirty="0" smtClean="0">
              <a:solidFill>
                <a:schemeClr val="tx1"/>
              </a:solidFill>
              <a:latin typeface="+mn-lt"/>
            </a:endParaRPr>
          </a:p>
        </p:txBody>
      </p:sp>
      <p:sp>
        <p:nvSpPr>
          <p:cNvPr id="4" name="Slide Number Placeholder 3"/>
          <p:cNvSpPr>
            <a:spLocks noGrp="1"/>
          </p:cNvSpPr>
          <p:nvPr>
            <p:ph type="sldNum" sz="quarter" idx="10"/>
          </p:nvPr>
        </p:nvSpPr>
        <p:spPr/>
        <p:txBody>
          <a:bodyPr/>
          <a:lstStyle/>
          <a:p>
            <a:fld id="{87301979-A682-4C15-9433-58022C9D4655}" type="slidenum">
              <a:rPr lang="en-US" smtClean="0"/>
              <a:t>4</a:t>
            </a:fld>
            <a:endParaRPr lang="en-US"/>
          </a:p>
        </p:txBody>
      </p:sp>
    </p:spTree>
    <p:extLst>
      <p:ext uri="{BB962C8B-B14F-4D97-AF65-F5344CB8AC3E}">
        <p14:creationId xmlns:p14="http://schemas.microsoft.com/office/powerpoint/2010/main" val="1912951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1100" baseline="0" dirty="0" smtClean="0"/>
          </a:p>
        </p:txBody>
      </p:sp>
      <p:sp>
        <p:nvSpPr>
          <p:cNvPr id="4" name="Slide Number Placeholder 3"/>
          <p:cNvSpPr>
            <a:spLocks noGrp="1"/>
          </p:cNvSpPr>
          <p:nvPr>
            <p:ph type="sldNum" sz="quarter" idx="10"/>
          </p:nvPr>
        </p:nvSpPr>
        <p:spPr/>
        <p:txBody>
          <a:bodyPr/>
          <a:lstStyle/>
          <a:p>
            <a:fld id="{87301979-A682-4C15-9433-58022C9D4655}" type="slidenum">
              <a:rPr lang="en-US" smtClean="0"/>
              <a:t>5</a:t>
            </a:fld>
            <a:endParaRPr lang="en-US"/>
          </a:p>
        </p:txBody>
      </p:sp>
    </p:spTree>
    <p:extLst>
      <p:ext uri="{BB962C8B-B14F-4D97-AF65-F5344CB8AC3E}">
        <p14:creationId xmlns:p14="http://schemas.microsoft.com/office/powerpoint/2010/main" val="771235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0" dirty="0" smtClean="0">
              <a:solidFill>
                <a:schemeClr val="tx1"/>
              </a:solidFill>
            </a:endParaRPr>
          </a:p>
        </p:txBody>
      </p:sp>
      <p:sp>
        <p:nvSpPr>
          <p:cNvPr id="4" name="Slide Number Placeholder 3"/>
          <p:cNvSpPr>
            <a:spLocks noGrp="1"/>
          </p:cNvSpPr>
          <p:nvPr>
            <p:ph type="sldNum" sz="quarter" idx="10"/>
          </p:nvPr>
        </p:nvSpPr>
        <p:spPr/>
        <p:txBody>
          <a:bodyPr/>
          <a:lstStyle/>
          <a:p>
            <a:fld id="{87301979-A682-4C15-9433-58022C9D4655}" type="slidenum">
              <a:rPr lang="en-US" smtClean="0"/>
              <a:t>6</a:t>
            </a:fld>
            <a:endParaRPr lang="en-US"/>
          </a:p>
        </p:txBody>
      </p:sp>
    </p:spTree>
    <p:extLst>
      <p:ext uri="{BB962C8B-B14F-4D97-AF65-F5344CB8AC3E}">
        <p14:creationId xmlns:p14="http://schemas.microsoft.com/office/powerpoint/2010/main" val="1697812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87301979-A682-4C15-9433-58022C9D4655}" type="slidenum">
              <a:rPr lang="en-US" smtClean="0"/>
              <a:t>7</a:t>
            </a:fld>
            <a:endParaRPr lang="en-US"/>
          </a:p>
        </p:txBody>
      </p:sp>
    </p:spTree>
    <p:extLst>
      <p:ext uri="{BB962C8B-B14F-4D97-AF65-F5344CB8AC3E}">
        <p14:creationId xmlns:p14="http://schemas.microsoft.com/office/powerpoint/2010/main" val="3450208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87301979-A682-4C15-9433-58022C9D4655}" type="slidenum">
              <a:rPr lang="en-US" smtClean="0"/>
              <a:t>8</a:t>
            </a:fld>
            <a:endParaRPr lang="en-US"/>
          </a:p>
        </p:txBody>
      </p:sp>
    </p:spTree>
    <p:extLst>
      <p:ext uri="{BB962C8B-B14F-4D97-AF65-F5344CB8AC3E}">
        <p14:creationId xmlns:p14="http://schemas.microsoft.com/office/powerpoint/2010/main" val="1392918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
                <a:schemeClr val="tx1"/>
              </a:buClr>
              <a:buSzTx/>
              <a:buFontTx/>
              <a:buNone/>
              <a:tabLst/>
              <a:defRPr/>
            </a:pPr>
            <a:endParaRPr lang="en-US" sz="1100" i="0" baseline="0" dirty="0" smtClean="0">
              <a:latin typeface="+mn-lt"/>
              <a:cs typeface="Arial" charset="0"/>
            </a:endParaRPr>
          </a:p>
        </p:txBody>
      </p:sp>
      <p:sp>
        <p:nvSpPr>
          <p:cNvPr id="4" name="Slide Number Placeholder 3"/>
          <p:cNvSpPr>
            <a:spLocks noGrp="1"/>
          </p:cNvSpPr>
          <p:nvPr>
            <p:ph type="sldNum" sz="quarter" idx="10"/>
          </p:nvPr>
        </p:nvSpPr>
        <p:spPr/>
        <p:txBody>
          <a:bodyPr/>
          <a:lstStyle/>
          <a:p>
            <a:fld id="{87301979-A682-4C15-9433-58022C9D4655}" type="slidenum">
              <a:rPr lang="en-US" smtClean="0"/>
              <a:t>9</a:t>
            </a:fld>
            <a:endParaRPr lang="en-US"/>
          </a:p>
        </p:txBody>
      </p:sp>
    </p:spTree>
    <p:extLst>
      <p:ext uri="{BB962C8B-B14F-4D97-AF65-F5344CB8AC3E}">
        <p14:creationId xmlns:p14="http://schemas.microsoft.com/office/powerpoint/2010/main" val="3449041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0A24EBC-DADC-4CC6-AC48-B102034ABC49}" type="datetime1">
              <a:rPr lang="en-US" smtClean="0"/>
              <a:t>6/10/2018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8D3E2-D14A-4A64-9793-E350FC09871D}" type="slidenum">
              <a:rPr lang="en-US" smtClean="0"/>
              <a:t>‹#›</a:t>
            </a:fld>
            <a:endParaRPr lang="en-US"/>
          </a:p>
        </p:txBody>
      </p:sp>
    </p:spTree>
    <p:extLst>
      <p:ext uri="{BB962C8B-B14F-4D97-AF65-F5344CB8AC3E}">
        <p14:creationId xmlns:p14="http://schemas.microsoft.com/office/powerpoint/2010/main" val="820976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22CE03C-1603-449C-A728-E2FED279A8F0}" type="datetime1">
              <a:rPr lang="en-US" smtClean="0"/>
              <a:t>6/10/2018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8D3E2-D14A-4A64-9793-E350FC09871D}" type="slidenum">
              <a:rPr lang="en-US" smtClean="0"/>
              <a:t>‹#›</a:t>
            </a:fld>
            <a:endParaRPr lang="en-US"/>
          </a:p>
        </p:txBody>
      </p:sp>
    </p:spTree>
    <p:extLst>
      <p:ext uri="{BB962C8B-B14F-4D97-AF65-F5344CB8AC3E}">
        <p14:creationId xmlns:p14="http://schemas.microsoft.com/office/powerpoint/2010/main" val="3259812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5C5BF21-4BC0-4327-8987-9BE3CC82F913}" type="datetime1">
              <a:rPr lang="en-US" smtClean="0"/>
              <a:t>6/10/2018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8D3E2-D14A-4A64-9793-E350FC09871D}" type="slidenum">
              <a:rPr lang="en-US" smtClean="0"/>
              <a:t>‹#›</a:t>
            </a:fld>
            <a:endParaRPr lang="en-US"/>
          </a:p>
        </p:txBody>
      </p:sp>
    </p:spTree>
    <p:extLst>
      <p:ext uri="{BB962C8B-B14F-4D97-AF65-F5344CB8AC3E}">
        <p14:creationId xmlns:p14="http://schemas.microsoft.com/office/powerpoint/2010/main" val="2272838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458200" cy="685800"/>
          </a:xfrm>
        </p:spPr>
        <p:txBody>
          <a:bodyPr/>
          <a:lstStyle>
            <a:lvl1pPr algn="l">
              <a:defRPr sz="3200" b="1">
                <a:solidFill>
                  <a:schemeClr val="tx1">
                    <a:lumMod val="65000"/>
                    <a:lumOff val="3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1219200"/>
            <a:ext cx="8534400" cy="4906963"/>
          </a:xfrm>
        </p:spPr>
        <p:txBody>
          <a:bodyPr/>
          <a:lstStyle>
            <a:lvl1pP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4411B07-78FA-4524-AD6F-49305BF9ACCA}" type="datetime1">
              <a:rPr lang="en-US" smtClean="0"/>
              <a:t>6/10/2018</a:t>
            </a:fld>
            <a:endParaRPr lang="en-US"/>
          </a:p>
        </p:txBody>
      </p:sp>
      <p:sp>
        <p:nvSpPr>
          <p:cNvPr id="5" name="Footer Placeholder 4"/>
          <p:cNvSpPr>
            <a:spLocks noGrp="1"/>
          </p:cNvSpPr>
          <p:nvPr>
            <p:ph type="ftr" sz="quarter" idx="11"/>
          </p:nvPr>
        </p:nvSpPr>
        <p:spPr>
          <a:xfrm>
            <a:off x="3124200" y="6356350"/>
            <a:ext cx="2895600" cy="365125"/>
          </a:xfrm>
        </p:spPr>
        <p:txBody>
          <a:bodyPr/>
          <a:lstStyle/>
          <a:p>
            <a:endParaRPr lang="en-US"/>
          </a:p>
        </p:txBody>
      </p:sp>
      <p:sp>
        <p:nvSpPr>
          <p:cNvPr id="6" name="Slide Number Placeholder 5"/>
          <p:cNvSpPr>
            <a:spLocks noGrp="1"/>
          </p:cNvSpPr>
          <p:nvPr>
            <p:ph type="sldNum" sz="quarter" idx="12"/>
          </p:nvPr>
        </p:nvSpPr>
        <p:spPr>
          <a:xfrm>
            <a:off x="6781800" y="6492875"/>
            <a:ext cx="2133600" cy="365125"/>
          </a:xfrm>
        </p:spPr>
        <p:txBody>
          <a:bodyPr/>
          <a:lstStyle/>
          <a:p>
            <a:fld id="{1CA8D3E2-D14A-4A64-9793-E350FC09871D}" type="slidenum">
              <a:rPr lang="en-US" smtClean="0"/>
              <a:t>‹#›</a:t>
            </a:fld>
            <a:endParaRPr lang="en-US" dirty="0"/>
          </a:p>
        </p:txBody>
      </p:sp>
    </p:spTree>
    <p:extLst>
      <p:ext uri="{BB962C8B-B14F-4D97-AF65-F5344CB8AC3E}">
        <p14:creationId xmlns:p14="http://schemas.microsoft.com/office/powerpoint/2010/main" val="8933473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4785DA6-097D-4FC2-8E29-0BE2300C42DA}" type="datetime1">
              <a:rPr lang="en-US" smtClean="0"/>
              <a:t>6/10/2018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8D3E2-D14A-4A64-9793-E350FC09871D}" type="slidenum">
              <a:rPr lang="en-US" smtClean="0"/>
              <a:t>‹#›</a:t>
            </a:fld>
            <a:endParaRPr lang="en-US"/>
          </a:p>
        </p:txBody>
      </p:sp>
    </p:spTree>
    <p:extLst>
      <p:ext uri="{BB962C8B-B14F-4D97-AF65-F5344CB8AC3E}">
        <p14:creationId xmlns:p14="http://schemas.microsoft.com/office/powerpoint/2010/main" val="2899927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DB79AEA-28F5-47A9-8812-38B60584221C}" type="datetime1">
              <a:rPr lang="en-US" smtClean="0"/>
              <a:t>6/10/2018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8D3E2-D14A-4A64-9793-E350FC09871D}" type="slidenum">
              <a:rPr lang="en-US" smtClean="0"/>
              <a:t>‹#›</a:t>
            </a:fld>
            <a:endParaRPr lang="en-US"/>
          </a:p>
        </p:txBody>
      </p:sp>
    </p:spTree>
    <p:extLst>
      <p:ext uri="{BB962C8B-B14F-4D97-AF65-F5344CB8AC3E}">
        <p14:creationId xmlns:p14="http://schemas.microsoft.com/office/powerpoint/2010/main" val="1592277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EA15A8B-B60B-47FD-B413-224B60AFD83D}" type="datetime1">
              <a:rPr lang="en-US" smtClean="0"/>
              <a:t>6/10/2018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A8D3E2-D14A-4A64-9793-E350FC09871D}" type="slidenum">
              <a:rPr lang="en-US" smtClean="0"/>
              <a:t>‹#›</a:t>
            </a:fld>
            <a:endParaRPr lang="en-US"/>
          </a:p>
        </p:txBody>
      </p:sp>
    </p:spTree>
    <p:extLst>
      <p:ext uri="{BB962C8B-B14F-4D97-AF65-F5344CB8AC3E}">
        <p14:creationId xmlns:p14="http://schemas.microsoft.com/office/powerpoint/2010/main" val="308328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1E2C875-1CBD-48A1-AB08-362A4938FCBB}" type="datetime1">
              <a:rPr lang="en-US" smtClean="0"/>
              <a:t>6/10/2018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A8D3E2-D14A-4A64-9793-E350FC09871D}" type="slidenum">
              <a:rPr lang="en-US" smtClean="0"/>
              <a:t>‹#›</a:t>
            </a:fld>
            <a:endParaRPr lang="en-US"/>
          </a:p>
        </p:txBody>
      </p:sp>
    </p:spTree>
    <p:extLst>
      <p:ext uri="{BB962C8B-B14F-4D97-AF65-F5344CB8AC3E}">
        <p14:creationId xmlns:p14="http://schemas.microsoft.com/office/powerpoint/2010/main" val="812678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DC59123-02DE-43E2-A338-35A2EAF92921}" type="datetime1">
              <a:rPr lang="en-US" smtClean="0"/>
              <a:t>6/10/2018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A8D3E2-D14A-4A64-9793-E350FC09871D}" type="slidenum">
              <a:rPr lang="en-US" smtClean="0"/>
              <a:t>‹#›</a:t>
            </a:fld>
            <a:endParaRPr lang="en-US"/>
          </a:p>
        </p:txBody>
      </p:sp>
    </p:spTree>
    <p:extLst>
      <p:ext uri="{BB962C8B-B14F-4D97-AF65-F5344CB8AC3E}">
        <p14:creationId xmlns:p14="http://schemas.microsoft.com/office/powerpoint/2010/main" val="2503996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E2E488F-9925-4CAC-86A8-9DE6EB089412}" type="datetime1">
              <a:rPr lang="en-US" smtClean="0"/>
              <a:t>6/10/2018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8D3E2-D14A-4A64-9793-E350FC09871D}" type="slidenum">
              <a:rPr lang="en-US" smtClean="0"/>
              <a:t>‹#›</a:t>
            </a:fld>
            <a:endParaRPr lang="en-US"/>
          </a:p>
        </p:txBody>
      </p:sp>
    </p:spTree>
    <p:extLst>
      <p:ext uri="{BB962C8B-B14F-4D97-AF65-F5344CB8AC3E}">
        <p14:creationId xmlns:p14="http://schemas.microsoft.com/office/powerpoint/2010/main" val="695778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542EE13-3BE6-4C21-B9B6-821140F2B9B9}" type="datetime1">
              <a:rPr lang="en-US" smtClean="0"/>
              <a:t>6/10/2018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8D3E2-D14A-4A64-9793-E350FC09871D}" type="slidenum">
              <a:rPr lang="en-US" smtClean="0"/>
              <a:t>‹#›</a:t>
            </a:fld>
            <a:endParaRPr lang="en-US"/>
          </a:p>
        </p:txBody>
      </p:sp>
    </p:spTree>
    <p:extLst>
      <p:ext uri="{BB962C8B-B14F-4D97-AF65-F5344CB8AC3E}">
        <p14:creationId xmlns:p14="http://schemas.microsoft.com/office/powerpoint/2010/main" val="1181335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CA8D3E2-D14A-4A64-9793-E350FC09871D}" type="slidenum">
              <a:rPr lang="en-US" smtClean="0"/>
              <a:pPr/>
              <a:t>‹#›</a:t>
            </a:fld>
            <a:endParaRPr lang="en-US" dirty="0"/>
          </a:p>
        </p:txBody>
      </p:sp>
    </p:spTree>
    <p:extLst>
      <p:ext uri="{BB962C8B-B14F-4D97-AF65-F5344CB8AC3E}">
        <p14:creationId xmlns:p14="http://schemas.microsoft.com/office/powerpoint/2010/main" val="4165330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2">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www.dropbox.com/sh/hq4cb8jw365is71/AABm_KaDFWLlWRcmLA5Hu6qza/IMAGES%20for%20PPT/ThinkstockPhotos-179232619PPT.jpg?dl=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639" t="1219"/>
          <a:stretch/>
        </p:blipFill>
        <p:spPr>
          <a:xfrm>
            <a:off x="-1" y="0"/>
            <a:ext cx="9144001"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202" y="152400"/>
            <a:ext cx="2382602" cy="1001776"/>
          </a:xfrm>
          <a:prstGeom prst="rect">
            <a:avLst/>
          </a:prstGeom>
        </p:spPr>
      </p:pic>
      <p:grpSp>
        <p:nvGrpSpPr>
          <p:cNvPr id="8" name="Group 7"/>
          <p:cNvGrpSpPr/>
          <p:nvPr/>
        </p:nvGrpSpPr>
        <p:grpSpPr>
          <a:xfrm>
            <a:off x="3429000" y="5257800"/>
            <a:ext cx="5715000" cy="1295400"/>
            <a:chOff x="2895600" y="5181600"/>
            <a:chExt cx="6248401" cy="1295400"/>
          </a:xfrm>
        </p:grpSpPr>
        <p:sp>
          <p:nvSpPr>
            <p:cNvPr id="7" name="Rectangle 6"/>
            <p:cNvSpPr/>
            <p:nvPr/>
          </p:nvSpPr>
          <p:spPr>
            <a:xfrm>
              <a:off x="2895600" y="5181600"/>
              <a:ext cx="6248401" cy="1295400"/>
            </a:xfrm>
            <a:prstGeom prst="rect">
              <a:avLst/>
            </a:prstGeom>
            <a:solidFill>
              <a:srgbClr val="00A7E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dirty="0">
                <a:solidFill>
                  <a:schemeClr val="bg1"/>
                </a:solidFill>
              </a:endParaRPr>
            </a:p>
          </p:txBody>
        </p:sp>
        <p:sp>
          <p:nvSpPr>
            <p:cNvPr id="4" name="TextBox 3"/>
            <p:cNvSpPr txBox="1"/>
            <p:nvPr/>
          </p:nvSpPr>
          <p:spPr>
            <a:xfrm>
              <a:off x="3086100" y="5257800"/>
              <a:ext cx="5867400" cy="1138773"/>
            </a:xfrm>
            <a:prstGeom prst="rect">
              <a:avLst/>
            </a:prstGeom>
            <a:noFill/>
          </p:spPr>
          <p:txBody>
            <a:bodyPr wrap="square" rtlCol="0">
              <a:spAutoFit/>
            </a:bodyPr>
            <a:lstStyle/>
            <a:p>
              <a:r>
                <a:rPr lang="en-US" sz="3600" b="1" dirty="0">
                  <a:solidFill>
                    <a:schemeClr val="bg1"/>
                  </a:solidFill>
                </a:rPr>
                <a:t>Aflac WorkForces Report</a:t>
              </a:r>
            </a:p>
            <a:p>
              <a:r>
                <a:rPr lang="en-US" sz="3200" smtClean="0">
                  <a:solidFill>
                    <a:schemeClr val="bg1"/>
                  </a:solidFill>
                </a:rPr>
                <a:t>2013-2017</a:t>
              </a:r>
              <a:endParaRPr lang="en-US" sz="3200" dirty="0">
                <a:solidFill>
                  <a:schemeClr val="bg1"/>
                </a:solidFill>
              </a:endParaRPr>
            </a:p>
          </p:txBody>
        </p:sp>
      </p:grpSp>
    </p:spTree>
    <p:extLst>
      <p:ext uri="{BB962C8B-B14F-4D97-AF65-F5344CB8AC3E}">
        <p14:creationId xmlns:p14="http://schemas.microsoft.com/office/powerpoint/2010/main" val="3306012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1663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38330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41379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370868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118144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1111"/>
          <a:stretch/>
        </p:blipFill>
        <p:spPr>
          <a:xfrm>
            <a:off x="0" y="0"/>
            <a:ext cx="9144000" cy="6858000"/>
          </a:xfrm>
          <a:prstGeom prst="rect">
            <a:avLst/>
          </a:prstGeom>
        </p:spPr>
      </p:pic>
      <p:sp>
        <p:nvSpPr>
          <p:cNvPr id="6" name="Rectangle 1">
            <a:hlinkClick r:id="rId4" invalidUrl="https://www.dropbox.com/sh/hq4cb8jw365is71/AABm_KaDFWLlWRcmLA5Hu6qza/IMAGES for PPT/ThinkstockPhotos-179232619PPT.jpg?dl=0"/>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hlinkClick r:id="rId4" invalidUrl="https://www.dropbox.com/sh/hq4cb8jw365is71/AABm_KaDFWLlWRcmLA5Hu6qza/IMAGES for PPT/ThinkstockPhotos-179232619PPT.jpg?dl=0"/>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p:cNvSpPr/>
          <p:nvPr/>
        </p:nvSpPr>
        <p:spPr>
          <a:xfrm>
            <a:off x="0" y="5029200"/>
            <a:ext cx="5638800" cy="1295400"/>
          </a:xfrm>
          <a:prstGeom prst="rect">
            <a:avLst/>
          </a:prstGeom>
          <a:solidFill>
            <a:schemeClr val="bg1">
              <a:lumMod val="8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3600" b="1" dirty="0" smtClean="0">
                <a:solidFill>
                  <a:schemeClr val="tx1">
                    <a:lumMod val="65000"/>
                    <a:lumOff val="35000"/>
                  </a:schemeClr>
                </a:solidFill>
              </a:rPr>
              <a:t>Trends | Employee Results</a:t>
            </a:r>
            <a:endParaRPr lang="en-US" sz="3600" b="1" dirty="0">
              <a:solidFill>
                <a:schemeClr val="tx1">
                  <a:lumMod val="65000"/>
                  <a:lumOff val="35000"/>
                </a:schemeClr>
              </a:solidFill>
            </a:endParaRPr>
          </a:p>
          <a:p>
            <a:r>
              <a:rPr lang="en-US" sz="3200" dirty="0" smtClean="0">
                <a:solidFill>
                  <a:schemeClr val="tx1">
                    <a:lumMod val="65000"/>
                    <a:lumOff val="35000"/>
                  </a:schemeClr>
                </a:solidFill>
              </a:rPr>
              <a:t>2013-2017</a:t>
            </a:r>
            <a:endParaRPr lang="en-US" sz="3200" dirty="0">
              <a:solidFill>
                <a:schemeClr val="tx1">
                  <a:lumMod val="65000"/>
                  <a:lumOff val="35000"/>
                </a:schemeClr>
              </a:solidFill>
            </a:endParaRPr>
          </a:p>
        </p:txBody>
      </p:sp>
    </p:spTree>
    <p:extLst>
      <p:ext uri="{BB962C8B-B14F-4D97-AF65-F5344CB8AC3E}">
        <p14:creationId xmlns:p14="http://schemas.microsoft.com/office/powerpoint/2010/main" val="13238451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382313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697482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835521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79965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0" y="2286000"/>
            <a:ext cx="7772400" cy="3886200"/>
          </a:xfrm>
        </p:spPr>
        <p:txBody>
          <a:bodyPr>
            <a:normAutofit fontScale="92500" lnSpcReduction="20000"/>
          </a:bodyPr>
          <a:lstStyle/>
          <a:p>
            <a:pPr algn="just">
              <a:lnSpc>
                <a:spcPct val="160000"/>
              </a:lnSpc>
              <a:spcBef>
                <a:spcPts val="0"/>
              </a:spcBef>
            </a:pPr>
            <a:r>
              <a:rPr lang="en-US" sz="1500" dirty="0"/>
              <a:t>Confidential and Proprietary. For Internal Use Only. Do Not Distribute. These materials contain proprietary information and material that is owned by Aflac and/or its licensors, and is protected by applicable intellectual property and other laws, including but not limited to copyright. By accessing these materials, you agree that you will not use such proprietary information or materials in any way whatsoever except for the sole purpose of training and development within Aflac’s field force. You further agree not to modify, loan, sell, distribute, or create derivative works based on these materials. Any use not specifically permitted herein shall be considered to be a material breach of your Agent's contract with Aflac and is strictly prohibited. Any use not specifically permitted herein is strictly prohibited and may subject you to civil and criminal penalties, including possible monetary damages and termination of your agreement with Aflac</a:t>
            </a:r>
            <a:r>
              <a:rPr lang="en-US" sz="1500" dirty="0" smtClean="0"/>
              <a:t>.</a:t>
            </a:r>
          </a:p>
          <a:p>
            <a:pPr algn="just"/>
            <a:endParaRPr lang="en-US" sz="2100" dirty="0" smtClean="0"/>
          </a:p>
          <a:p>
            <a:endParaRPr lang="en-US" sz="900" dirty="0"/>
          </a:p>
          <a:p>
            <a:r>
              <a:rPr lang="en-US" sz="1100" dirty="0" smtClean="0"/>
              <a:t>Z170668								6/18</a:t>
            </a:r>
            <a:endParaRPr lang="en-US" sz="1100" dirty="0"/>
          </a:p>
        </p:txBody>
      </p:sp>
    </p:spTree>
    <p:extLst>
      <p:ext uri="{BB962C8B-B14F-4D97-AF65-F5344CB8AC3E}">
        <p14:creationId xmlns:p14="http://schemas.microsoft.com/office/powerpoint/2010/main" val="30144604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421943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759939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717973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283152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071781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950390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0154" r="-1498"/>
          <a:stretch/>
        </p:blipFill>
        <p:spPr>
          <a:xfrm>
            <a:off x="0" y="0"/>
            <a:ext cx="9296400" cy="6873589"/>
          </a:xfrm>
          <a:prstGeom prst="rect">
            <a:avLst/>
          </a:prstGeom>
        </p:spPr>
      </p:pic>
      <p:sp>
        <p:nvSpPr>
          <p:cNvPr id="2" name="Slide Number Placeholder 1"/>
          <p:cNvSpPr>
            <a:spLocks noGrp="1"/>
          </p:cNvSpPr>
          <p:nvPr>
            <p:ph type="sldNum" sz="quarter" idx="12"/>
          </p:nvPr>
        </p:nvSpPr>
        <p:spPr/>
        <p:txBody>
          <a:bodyPr/>
          <a:lstStyle/>
          <a:p>
            <a:fld id="{1CA8D3E2-D14A-4A64-9793-E350FC09871D}" type="slidenum">
              <a:rPr lang="en-US" smtClean="0"/>
              <a:t>26</a:t>
            </a:fld>
            <a:endParaRPr lang="en-US"/>
          </a:p>
        </p:txBody>
      </p:sp>
      <p:sp>
        <p:nvSpPr>
          <p:cNvPr id="6" name="Rectangle 5"/>
          <p:cNvSpPr/>
          <p:nvPr/>
        </p:nvSpPr>
        <p:spPr>
          <a:xfrm>
            <a:off x="0" y="5029200"/>
            <a:ext cx="7696199" cy="1295400"/>
          </a:xfrm>
          <a:prstGeom prst="rect">
            <a:avLst/>
          </a:prstGeom>
          <a:solidFill>
            <a:schemeClr val="bg1">
              <a:lumMod val="8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3600" b="1" dirty="0" smtClean="0">
                <a:solidFill>
                  <a:schemeClr val="tx1">
                    <a:lumMod val="65000"/>
                    <a:lumOff val="35000"/>
                  </a:schemeClr>
                </a:solidFill>
              </a:rPr>
              <a:t>The Growing Importance of Voluntary</a:t>
            </a:r>
            <a:endParaRPr lang="en-US" sz="3600" b="1" dirty="0">
              <a:solidFill>
                <a:schemeClr val="tx1">
                  <a:lumMod val="65000"/>
                  <a:lumOff val="35000"/>
                </a:schemeClr>
              </a:solidFill>
            </a:endParaRPr>
          </a:p>
          <a:p>
            <a:r>
              <a:rPr lang="en-US" sz="3200" dirty="0" smtClean="0">
                <a:solidFill>
                  <a:schemeClr val="tx1">
                    <a:lumMod val="65000"/>
                    <a:lumOff val="35000"/>
                  </a:schemeClr>
                </a:solidFill>
              </a:rPr>
              <a:t>2013-2017</a:t>
            </a:r>
            <a:endParaRPr lang="en-US" sz="3200" dirty="0">
              <a:solidFill>
                <a:schemeClr val="tx1">
                  <a:lumMod val="65000"/>
                  <a:lumOff val="35000"/>
                </a:schemeClr>
              </a:solidFill>
            </a:endParaRPr>
          </a:p>
        </p:txBody>
      </p:sp>
    </p:spTree>
    <p:extLst>
      <p:ext uri="{BB962C8B-B14F-4D97-AF65-F5344CB8AC3E}">
        <p14:creationId xmlns:p14="http://schemas.microsoft.com/office/powerpoint/2010/main" val="28294186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215615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855118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17808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t>About the Aflac WorkForces Report </a:t>
            </a:r>
            <a:endParaRPr lang="en-US" dirty="0"/>
          </a:p>
        </p:txBody>
      </p:sp>
      <p:sp>
        <p:nvSpPr>
          <p:cNvPr id="3" name="Content Placeholder 2"/>
          <p:cNvSpPr>
            <a:spLocks noGrp="1"/>
          </p:cNvSpPr>
          <p:nvPr>
            <p:ph idx="1"/>
          </p:nvPr>
        </p:nvSpPr>
        <p:spPr>
          <a:xfrm>
            <a:off x="152400" y="1066800"/>
            <a:ext cx="7086600" cy="2288362"/>
          </a:xfrm>
        </p:spPr>
        <p:txBody>
          <a:bodyPr>
            <a:normAutofit/>
          </a:bodyPr>
          <a:lstStyle/>
          <a:p>
            <a:r>
              <a:rPr lang="en-US" sz="2000" b="1" dirty="0" smtClean="0">
                <a:solidFill>
                  <a:schemeClr val="tx1">
                    <a:lumMod val="65000"/>
                    <a:lumOff val="35000"/>
                  </a:schemeClr>
                </a:solidFill>
              </a:rPr>
              <a:t>Seventh annual </a:t>
            </a:r>
            <a:r>
              <a:rPr lang="en-US" sz="2000" b="1" dirty="0">
                <a:solidFill>
                  <a:schemeClr val="tx1">
                    <a:lumMod val="65000"/>
                    <a:lumOff val="35000"/>
                  </a:schemeClr>
                </a:solidFill>
              </a:rPr>
              <a:t>study </a:t>
            </a:r>
            <a:endParaRPr lang="en-US" sz="2000" b="1" dirty="0" smtClean="0">
              <a:solidFill>
                <a:schemeClr val="tx1">
                  <a:lumMod val="65000"/>
                  <a:lumOff val="35000"/>
                </a:schemeClr>
              </a:solidFill>
            </a:endParaRPr>
          </a:p>
          <a:p>
            <a:pPr lvl="1"/>
            <a:r>
              <a:rPr lang="en-US" sz="1600" dirty="0" smtClean="0">
                <a:solidFill>
                  <a:schemeClr val="tx1">
                    <a:lumMod val="65000"/>
                    <a:lumOff val="35000"/>
                  </a:schemeClr>
                </a:solidFill>
              </a:rPr>
              <a:t>Results </a:t>
            </a:r>
            <a:r>
              <a:rPr lang="en-US" sz="1600" dirty="0">
                <a:solidFill>
                  <a:schemeClr val="tx1">
                    <a:lumMod val="65000"/>
                    <a:lumOff val="35000"/>
                  </a:schemeClr>
                </a:solidFill>
              </a:rPr>
              <a:t>from </a:t>
            </a:r>
            <a:r>
              <a:rPr lang="en-US" sz="1600" dirty="0" smtClean="0">
                <a:solidFill>
                  <a:schemeClr val="tx1">
                    <a:lumMod val="65000"/>
                    <a:lumOff val="35000"/>
                  </a:schemeClr>
                </a:solidFill>
              </a:rPr>
              <a:t>35,000 employees and 13,000 employers across seven years</a:t>
            </a:r>
          </a:p>
          <a:p>
            <a:pPr lvl="1"/>
            <a:r>
              <a:rPr lang="en-US" sz="1600" dirty="0" smtClean="0">
                <a:solidFill>
                  <a:schemeClr val="tx1">
                    <a:lumMod val="65000"/>
                    <a:lumOff val="35000"/>
                  </a:schemeClr>
                </a:solidFill>
              </a:rPr>
              <a:t>Statistically valid samples — industries</a:t>
            </a:r>
            <a:r>
              <a:rPr lang="en-US" sz="1600" dirty="0">
                <a:solidFill>
                  <a:schemeClr val="tx1">
                    <a:lumMod val="65000"/>
                    <a:lumOff val="35000"/>
                  </a:schemeClr>
                </a:solidFill>
              </a:rPr>
              <a:t>, company </a:t>
            </a:r>
            <a:r>
              <a:rPr lang="en-US" sz="1600" dirty="0" smtClean="0">
                <a:solidFill>
                  <a:schemeClr val="tx1">
                    <a:lumMod val="65000"/>
                    <a:lumOff val="35000"/>
                  </a:schemeClr>
                </a:solidFill>
              </a:rPr>
              <a:t>sizes, geography </a:t>
            </a:r>
            <a:r>
              <a:rPr lang="en-US" sz="1600" dirty="0">
                <a:solidFill>
                  <a:schemeClr val="tx1">
                    <a:lumMod val="65000"/>
                    <a:lumOff val="35000"/>
                  </a:schemeClr>
                </a:solidFill>
              </a:rPr>
              <a:t>and </a:t>
            </a:r>
            <a:r>
              <a:rPr lang="en-US" sz="1600" dirty="0" smtClean="0">
                <a:solidFill>
                  <a:schemeClr val="tx1">
                    <a:lumMod val="65000"/>
                    <a:lumOff val="35000"/>
                  </a:schemeClr>
                </a:solidFill>
              </a:rPr>
              <a:t>demographics</a:t>
            </a:r>
            <a:endParaRPr lang="en-US" sz="1600" dirty="0">
              <a:solidFill>
                <a:schemeClr val="tx1">
                  <a:lumMod val="65000"/>
                  <a:lumOff val="35000"/>
                </a:schemeClr>
              </a:solidFill>
            </a:endParaRPr>
          </a:p>
          <a:p>
            <a:pPr marL="457200" lvl="1" indent="0">
              <a:buNone/>
            </a:pPr>
            <a:endParaRPr lang="en-US" sz="1800" dirty="0">
              <a:solidFill>
                <a:schemeClr val="tx1">
                  <a:lumMod val="65000"/>
                  <a:lumOff val="35000"/>
                </a:schemeClr>
              </a:solidFill>
            </a:endParaRPr>
          </a:p>
          <a:p>
            <a:r>
              <a:rPr lang="en-US" sz="2000" b="1" dirty="0" smtClean="0">
                <a:solidFill>
                  <a:schemeClr val="tx1">
                    <a:lumMod val="65000"/>
                    <a:lumOff val="35000"/>
                  </a:schemeClr>
                </a:solidFill>
              </a:rPr>
              <a:t>Third-party </a:t>
            </a:r>
            <a:r>
              <a:rPr lang="en-US" sz="2000" b="1" dirty="0">
                <a:solidFill>
                  <a:schemeClr val="tx1">
                    <a:lumMod val="65000"/>
                    <a:lumOff val="35000"/>
                  </a:schemeClr>
                </a:solidFill>
              </a:rPr>
              <a:t>research to gain an understanding </a:t>
            </a:r>
            <a:r>
              <a:rPr lang="en-US" sz="2000" b="1" dirty="0" smtClean="0">
                <a:solidFill>
                  <a:schemeClr val="tx1">
                    <a:lumMod val="65000"/>
                    <a:lumOff val="35000"/>
                  </a:schemeClr>
                </a:solidFill>
              </a:rPr>
              <a:t>of benefits </a:t>
            </a:r>
            <a:r>
              <a:rPr lang="en-US" sz="2000" b="1" dirty="0">
                <a:solidFill>
                  <a:schemeClr val="tx1">
                    <a:lumMod val="65000"/>
                    <a:lumOff val="35000"/>
                  </a:schemeClr>
                </a:solidFill>
              </a:rPr>
              <a:t>trends and </a:t>
            </a:r>
            <a:r>
              <a:rPr lang="en-US" sz="2000" b="1" dirty="0" smtClean="0">
                <a:solidFill>
                  <a:schemeClr val="tx1">
                    <a:lumMod val="65000"/>
                    <a:lumOff val="35000"/>
                  </a:schemeClr>
                </a:solidFill>
              </a:rPr>
              <a:t>challenges</a:t>
            </a:r>
            <a:endParaRPr lang="en-US" sz="2000" b="1" dirty="0">
              <a:solidFill>
                <a:schemeClr val="tx1">
                  <a:lumMod val="65000"/>
                  <a:lumOff val="35000"/>
                </a:schemeClr>
              </a:solidFill>
            </a:endParaRPr>
          </a:p>
        </p:txBody>
      </p:sp>
      <p:sp>
        <p:nvSpPr>
          <p:cNvPr id="5" name="TextBox 4"/>
          <p:cNvSpPr txBox="1"/>
          <p:nvPr/>
        </p:nvSpPr>
        <p:spPr>
          <a:xfrm>
            <a:off x="0" y="6581001"/>
            <a:ext cx="7620000" cy="276999"/>
          </a:xfrm>
          <a:prstGeom prst="rect">
            <a:avLst/>
          </a:prstGeom>
          <a:noFill/>
        </p:spPr>
        <p:txBody>
          <a:bodyPr wrap="square" rtlCol="0">
            <a:spAutoFit/>
          </a:bodyPr>
          <a:lstStyle/>
          <a:p>
            <a:r>
              <a:rPr lang="en-US" sz="600" dirty="0" smtClean="0">
                <a:solidFill>
                  <a:schemeClr val="accent6"/>
                </a:solidFill>
              </a:rPr>
              <a:t>* EE: 2011=3,035, 2012=6,151, 2013=5,299, 2014=5,209, 2015=5,377, 2016=5,000, 2017=5,000, TOTAL=35,071</a:t>
            </a:r>
          </a:p>
          <a:p>
            <a:r>
              <a:rPr lang="en-US" sz="600" dirty="0" smtClean="0">
                <a:solidFill>
                  <a:schemeClr val="accent6"/>
                </a:solidFill>
              </a:rPr>
              <a:t>* ER: 2011=2,117, 2012=1,847, 2013=1,884, 2014=1,856, 2015=1,977, 2016=1,500, 2017=1,800, TOTAL=12,981 </a:t>
            </a:r>
            <a:endParaRPr lang="en-US" sz="600" dirty="0">
              <a:solidFill>
                <a:schemeClr val="accent6"/>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429000"/>
            <a:ext cx="2540000" cy="2635489"/>
          </a:xfrm>
          <a:prstGeom prst="rect">
            <a:avLst/>
          </a:prstGeom>
        </p:spPr>
      </p:pic>
    </p:spTree>
    <p:extLst>
      <p:ext uri="{BB962C8B-B14F-4D97-AF65-F5344CB8AC3E}">
        <p14:creationId xmlns:p14="http://schemas.microsoft.com/office/powerpoint/2010/main" val="39487174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020068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264630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200746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635299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139393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242703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878934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4931505"/>
          </a:xfrm>
          <a:prstGeom prst="rect">
            <a:avLst/>
          </a:prstGeom>
        </p:spPr>
      </p:pic>
      <p:sp>
        <p:nvSpPr>
          <p:cNvPr id="2" name="TextBox 1"/>
          <p:cNvSpPr txBox="1"/>
          <p:nvPr/>
        </p:nvSpPr>
        <p:spPr>
          <a:xfrm>
            <a:off x="381000" y="5029200"/>
            <a:ext cx="7411793" cy="707886"/>
          </a:xfrm>
          <a:prstGeom prst="rect">
            <a:avLst/>
          </a:prstGeom>
          <a:noFill/>
        </p:spPr>
        <p:txBody>
          <a:bodyPr wrap="square" rtlCol="0">
            <a:spAutoFit/>
          </a:bodyPr>
          <a:lstStyle/>
          <a:p>
            <a:r>
              <a:rPr lang="en-US" sz="2400" dirty="0" smtClean="0">
                <a:solidFill>
                  <a:schemeClr val="tx1">
                    <a:lumMod val="65000"/>
                    <a:lumOff val="35000"/>
                  </a:schemeClr>
                </a:solidFill>
              </a:rPr>
              <a:t>Learn more at: AflacWorkForcesReport.com</a:t>
            </a:r>
          </a:p>
          <a:p>
            <a:r>
              <a:rPr lang="en-US" sz="1600" dirty="0" smtClean="0">
                <a:solidFill>
                  <a:schemeClr val="tx1">
                    <a:lumMod val="65000"/>
                    <a:lumOff val="35000"/>
                  </a:schemeClr>
                </a:solidFill>
              </a:rPr>
              <a:t>Ask about cobranding AWR collateral.</a:t>
            </a:r>
            <a:endParaRPr lang="en-US" sz="1600" dirty="0">
              <a:solidFill>
                <a:schemeClr val="tx1">
                  <a:lumMod val="65000"/>
                  <a:lumOff val="35000"/>
                </a:schemeClr>
              </a:solidFill>
            </a:endParaRPr>
          </a:p>
        </p:txBody>
      </p:sp>
      <p:grpSp>
        <p:nvGrpSpPr>
          <p:cNvPr id="19" name="Group 18"/>
          <p:cNvGrpSpPr/>
          <p:nvPr/>
        </p:nvGrpSpPr>
        <p:grpSpPr>
          <a:xfrm>
            <a:off x="2450107" y="5984045"/>
            <a:ext cx="1670260" cy="543754"/>
            <a:chOff x="8396371" y="3843799"/>
            <a:chExt cx="1670260" cy="543754"/>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6371" y="3843799"/>
              <a:ext cx="543754" cy="543754"/>
            </a:xfrm>
            <a:prstGeom prst="rect">
              <a:avLst/>
            </a:prstGeom>
          </p:spPr>
        </p:pic>
        <p:sp>
          <p:nvSpPr>
            <p:cNvPr id="10" name="TextBox 9"/>
            <p:cNvSpPr txBox="1"/>
            <p:nvPr/>
          </p:nvSpPr>
          <p:spPr>
            <a:xfrm>
              <a:off x="8925879" y="3966765"/>
              <a:ext cx="1140752" cy="307777"/>
            </a:xfrm>
            <a:prstGeom prst="rect">
              <a:avLst/>
            </a:prstGeom>
            <a:noFill/>
          </p:spPr>
          <p:txBody>
            <a:bodyPr wrap="square" rtlCol="0">
              <a:spAutoFit/>
            </a:bodyPr>
            <a:lstStyle/>
            <a:p>
              <a:r>
                <a:rPr lang="en-US" sz="1400" dirty="0" smtClean="0"/>
                <a:t>Infographics</a:t>
              </a:r>
              <a:endParaRPr lang="en-US" sz="1400" dirty="0"/>
            </a:p>
          </p:txBody>
        </p:sp>
      </p:grpSp>
      <p:grpSp>
        <p:nvGrpSpPr>
          <p:cNvPr id="21" name="Group 20"/>
          <p:cNvGrpSpPr/>
          <p:nvPr/>
        </p:nvGrpSpPr>
        <p:grpSpPr>
          <a:xfrm>
            <a:off x="4419600" y="5943600"/>
            <a:ext cx="1669046" cy="543754"/>
            <a:chOff x="8318818" y="4527988"/>
            <a:chExt cx="1669046" cy="543754"/>
          </a:xfrm>
        </p:grpSpPr>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18818" y="4527988"/>
              <a:ext cx="609600" cy="543754"/>
            </a:xfrm>
            <a:prstGeom prst="rect">
              <a:avLst/>
            </a:prstGeom>
          </p:spPr>
        </p:pic>
        <p:sp>
          <p:nvSpPr>
            <p:cNvPr id="18" name="TextBox 17"/>
            <p:cNvSpPr txBox="1"/>
            <p:nvPr/>
          </p:nvSpPr>
          <p:spPr>
            <a:xfrm>
              <a:off x="8925879" y="4691399"/>
              <a:ext cx="1061985" cy="307777"/>
            </a:xfrm>
            <a:prstGeom prst="rect">
              <a:avLst/>
            </a:prstGeom>
            <a:noFill/>
          </p:spPr>
          <p:txBody>
            <a:bodyPr wrap="square" rtlCol="0">
              <a:spAutoFit/>
            </a:bodyPr>
            <a:lstStyle/>
            <a:p>
              <a:r>
                <a:rPr lang="en-US" sz="1400" dirty="0" smtClean="0"/>
                <a:t>Fact Sheets</a:t>
              </a:r>
              <a:endParaRPr lang="en-US" sz="1400" dirty="0"/>
            </a:p>
          </p:txBody>
        </p:sp>
      </p:grpSp>
      <p:grpSp>
        <p:nvGrpSpPr>
          <p:cNvPr id="24" name="Group 23"/>
          <p:cNvGrpSpPr/>
          <p:nvPr/>
        </p:nvGrpSpPr>
        <p:grpSpPr>
          <a:xfrm>
            <a:off x="6441817" y="5943600"/>
            <a:ext cx="2139167" cy="543754"/>
            <a:chOff x="8452633" y="5597431"/>
            <a:chExt cx="2139167" cy="543754"/>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52633" y="5597431"/>
              <a:ext cx="475785" cy="543754"/>
            </a:xfrm>
            <a:prstGeom prst="rect">
              <a:avLst/>
            </a:prstGeom>
          </p:spPr>
        </p:pic>
        <p:sp>
          <p:nvSpPr>
            <p:cNvPr id="20" name="TextBox 19"/>
            <p:cNvSpPr txBox="1"/>
            <p:nvPr/>
          </p:nvSpPr>
          <p:spPr>
            <a:xfrm>
              <a:off x="8925879" y="5760842"/>
              <a:ext cx="1665921" cy="307777"/>
            </a:xfrm>
            <a:prstGeom prst="rect">
              <a:avLst/>
            </a:prstGeom>
            <a:noFill/>
          </p:spPr>
          <p:txBody>
            <a:bodyPr wrap="square" rtlCol="0">
              <a:spAutoFit/>
            </a:bodyPr>
            <a:lstStyle/>
            <a:p>
              <a:r>
                <a:rPr lang="en-US" sz="1400" dirty="0" smtClean="0"/>
                <a:t>Executive Summary</a:t>
              </a:r>
              <a:endParaRPr lang="en-US" sz="1400" dirty="0"/>
            </a:p>
          </p:txBody>
        </p:sp>
      </p:grpSp>
      <p:grpSp>
        <p:nvGrpSpPr>
          <p:cNvPr id="25" name="Group 24"/>
          <p:cNvGrpSpPr/>
          <p:nvPr/>
        </p:nvGrpSpPr>
        <p:grpSpPr>
          <a:xfrm>
            <a:off x="681611" y="6009445"/>
            <a:ext cx="1364246" cy="543755"/>
            <a:chOff x="8313154" y="6426447"/>
            <a:chExt cx="1364246" cy="543755"/>
          </a:xfrm>
        </p:grpSpPr>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3154" y="6426447"/>
              <a:ext cx="615264" cy="543755"/>
            </a:xfrm>
            <a:prstGeom prst="rect">
              <a:avLst/>
            </a:prstGeom>
          </p:spPr>
        </p:pic>
        <p:sp>
          <p:nvSpPr>
            <p:cNvPr id="23" name="TextBox 22"/>
            <p:cNvSpPr txBox="1"/>
            <p:nvPr/>
          </p:nvSpPr>
          <p:spPr>
            <a:xfrm>
              <a:off x="8925879" y="6485912"/>
              <a:ext cx="751521" cy="307777"/>
            </a:xfrm>
            <a:prstGeom prst="rect">
              <a:avLst/>
            </a:prstGeom>
            <a:noFill/>
          </p:spPr>
          <p:txBody>
            <a:bodyPr wrap="square" rtlCol="0">
              <a:spAutoFit/>
            </a:bodyPr>
            <a:lstStyle/>
            <a:p>
              <a:r>
                <a:rPr lang="en-US" sz="1400" dirty="0" smtClean="0"/>
                <a:t>Articles</a:t>
              </a:r>
              <a:endParaRPr lang="en-US" sz="1400" dirty="0"/>
            </a:p>
          </p:txBody>
        </p:sp>
      </p:grpSp>
      <p:grpSp>
        <p:nvGrpSpPr>
          <p:cNvPr id="3" name="Group 2"/>
          <p:cNvGrpSpPr/>
          <p:nvPr/>
        </p:nvGrpSpPr>
        <p:grpSpPr>
          <a:xfrm>
            <a:off x="0" y="3110069"/>
            <a:ext cx="5334000" cy="1295400"/>
            <a:chOff x="2895600" y="5181600"/>
            <a:chExt cx="6248401" cy="1295400"/>
          </a:xfrm>
        </p:grpSpPr>
        <p:sp>
          <p:nvSpPr>
            <p:cNvPr id="26" name="Rectangle 25"/>
            <p:cNvSpPr/>
            <p:nvPr/>
          </p:nvSpPr>
          <p:spPr>
            <a:xfrm>
              <a:off x="2895600" y="5181600"/>
              <a:ext cx="6248401" cy="1295400"/>
            </a:xfrm>
            <a:prstGeom prst="rect">
              <a:avLst/>
            </a:prstGeom>
            <a:solidFill>
              <a:srgbClr val="00A7E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dirty="0">
                <a:solidFill>
                  <a:schemeClr val="bg1"/>
                </a:solidFill>
              </a:endParaRPr>
            </a:p>
          </p:txBody>
        </p:sp>
        <p:sp>
          <p:nvSpPr>
            <p:cNvPr id="27" name="TextBox 26"/>
            <p:cNvSpPr txBox="1"/>
            <p:nvPr/>
          </p:nvSpPr>
          <p:spPr>
            <a:xfrm>
              <a:off x="3086100" y="5257800"/>
              <a:ext cx="5867400" cy="1138773"/>
            </a:xfrm>
            <a:prstGeom prst="rect">
              <a:avLst/>
            </a:prstGeom>
            <a:noFill/>
          </p:spPr>
          <p:txBody>
            <a:bodyPr wrap="square" rtlCol="0">
              <a:spAutoFit/>
            </a:bodyPr>
            <a:lstStyle/>
            <a:p>
              <a:r>
                <a:rPr lang="en-US" sz="3600" b="1" dirty="0">
                  <a:solidFill>
                    <a:schemeClr val="bg1"/>
                  </a:solidFill>
                </a:rPr>
                <a:t>Aflac WorkForces Report</a:t>
              </a:r>
            </a:p>
            <a:p>
              <a:r>
                <a:rPr lang="en-US" sz="3200" dirty="0" smtClean="0">
                  <a:solidFill>
                    <a:schemeClr val="bg1"/>
                  </a:solidFill>
                </a:rPr>
                <a:t>2013-2017</a:t>
              </a:r>
              <a:endParaRPr lang="en-US" sz="3200" dirty="0">
                <a:solidFill>
                  <a:schemeClr val="bg1"/>
                </a:solidFill>
              </a:endParaRPr>
            </a:p>
          </p:txBody>
        </p:sp>
      </p:grpSp>
    </p:spTree>
    <p:extLst>
      <p:ext uri="{BB962C8B-B14F-4D97-AF65-F5344CB8AC3E}">
        <p14:creationId xmlns:p14="http://schemas.microsoft.com/office/powerpoint/2010/main" val="8756424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093" b="3730"/>
          <a:stretch/>
        </p:blipFill>
        <p:spPr>
          <a:xfrm>
            <a:off x="0" y="0"/>
            <a:ext cx="9144000" cy="6858000"/>
          </a:xfrm>
          <a:prstGeom prst="rect">
            <a:avLst/>
          </a:prstGeom>
        </p:spPr>
      </p:pic>
      <p:sp>
        <p:nvSpPr>
          <p:cNvPr id="5" name="Rectangle 4"/>
          <p:cNvSpPr/>
          <p:nvPr/>
        </p:nvSpPr>
        <p:spPr>
          <a:xfrm>
            <a:off x="0" y="5029200"/>
            <a:ext cx="5638799" cy="1295400"/>
          </a:xfrm>
          <a:prstGeom prst="rect">
            <a:avLst/>
          </a:prstGeom>
          <a:solidFill>
            <a:schemeClr val="bg1">
              <a:lumMod val="8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3600" b="1" dirty="0" smtClean="0">
                <a:solidFill>
                  <a:schemeClr val="tx1">
                    <a:lumMod val="65000"/>
                    <a:lumOff val="35000"/>
                  </a:schemeClr>
                </a:solidFill>
              </a:rPr>
              <a:t>Trends | Employer Results</a:t>
            </a:r>
            <a:endParaRPr lang="en-US" sz="3600" b="1" dirty="0">
              <a:solidFill>
                <a:schemeClr val="tx1">
                  <a:lumMod val="65000"/>
                  <a:lumOff val="35000"/>
                </a:schemeClr>
              </a:solidFill>
            </a:endParaRPr>
          </a:p>
          <a:p>
            <a:r>
              <a:rPr lang="en-US" sz="3200" dirty="0" smtClean="0">
                <a:solidFill>
                  <a:schemeClr val="tx1">
                    <a:lumMod val="65000"/>
                    <a:lumOff val="35000"/>
                  </a:schemeClr>
                </a:solidFill>
              </a:rPr>
              <a:t>2013-2017</a:t>
            </a:r>
            <a:endParaRPr lang="en-US" sz="3200" dirty="0">
              <a:solidFill>
                <a:schemeClr val="tx1">
                  <a:lumMod val="65000"/>
                  <a:lumOff val="35000"/>
                </a:schemeClr>
              </a:solidFill>
            </a:endParaRPr>
          </a:p>
        </p:txBody>
      </p:sp>
    </p:spTree>
    <p:extLst>
      <p:ext uri="{BB962C8B-B14F-4D97-AF65-F5344CB8AC3E}">
        <p14:creationId xmlns:p14="http://schemas.microsoft.com/office/powerpoint/2010/main" val="142862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517846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17853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52221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44243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753835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02060"/>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0CF23983642240BEEBCC030F10F3C7" ma:contentTypeVersion="3" ma:contentTypeDescription="Create a new document." ma:contentTypeScope="" ma:versionID="f647663716090dac70b6366175569977">
  <xsd:schema xmlns:xsd="http://www.w3.org/2001/XMLSchema" xmlns:xs="http://www.w3.org/2001/XMLSchema" xmlns:p="http://schemas.microsoft.com/office/2006/metadata/properties" targetNamespace="http://schemas.microsoft.com/office/2006/metadata/properties" ma:root="true" ma:fieldsID="c2ee500940e80cbcc2f60e1080c760b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048DEF-D43F-47E8-BE1E-3464C65759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731418B-D824-4514-9130-E6CA150922EC}">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4D2BFC2C-FCCA-41D0-BD8D-A2FFDD27E5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31766</TotalTime>
  <Words>317</Words>
  <Application>Microsoft Office PowerPoint</Application>
  <PresentationFormat>On-screen Show (4:3)</PresentationFormat>
  <Paragraphs>66</Paragraphs>
  <Slides>37</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Helvetica</vt:lpstr>
      <vt:lpstr>Office Theme</vt:lpstr>
      <vt:lpstr>PowerPoint Presentation</vt:lpstr>
      <vt:lpstr>PowerPoint Presentation</vt:lpstr>
      <vt:lpstr>About the Aflac WorkForces Report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Aflac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Brande Carden</dc:creator>
  <cp:lastModifiedBy>Casie Harbin</cp:lastModifiedBy>
  <cp:revision>1685</cp:revision>
  <cp:lastPrinted>2017-05-16T17:58:05Z</cp:lastPrinted>
  <dcterms:created xsi:type="dcterms:W3CDTF">2015-06-03T20:16:20Z</dcterms:created>
  <dcterms:modified xsi:type="dcterms:W3CDTF">2018-06-10T22:15:47Z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0x010100630CF23983642240BEEBCC030F10F3C7</vt:lpwstr>
  </property>
</Properties>
</file>