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2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8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4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3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1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2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7DF0-A1BC-4736-B48C-6ED1CB2BEE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0CA53-3C98-43F0-BD87-553155DB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5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" t="15213" b="6935"/>
          <a:stretch/>
        </p:blipFill>
        <p:spPr bwMode="auto">
          <a:xfrm>
            <a:off x="0" y="0"/>
            <a:ext cx="82867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04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3" r="5145" b="3205"/>
          <a:stretch/>
        </p:blipFill>
        <p:spPr bwMode="auto">
          <a:xfrm>
            <a:off x="685800" y="377042"/>
            <a:ext cx="744207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95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Aflac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Lyon</dc:creator>
  <cp:lastModifiedBy>Dustin Lyon</cp:lastModifiedBy>
  <cp:revision>1</cp:revision>
  <dcterms:created xsi:type="dcterms:W3CDTF">2014-04-14T16:18:12Z</dcterms:created>
  <dcterms:modified xsi:type="dcterms:W3CDTF">2014-04-14T16:23:37Z</dcterms:modified>
</cp:coreProperties>
</file>