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1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1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2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8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2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1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AA67-6206-4BEB-A399-115927F162F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1C1F-D0A9-439F-A6E5-6A2987E6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4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9" b="10515"/>
          <a:stretch/>
        </p:blipFill>
        <p:spPr bwMode="auto">
          <a:xfrm>
            <a:off x="314325" y="0"/>
            <a:ext cx="8515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25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Aflac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Lyon</dc:creator>
  <cp:lastModifiedBy>Dustin Lyon</cp:lastModifiedBy>
  <cp:revision>1</cp:revision>
  <dcterms:created xsi:type="dcterms:W3CDTF">2014-04-25T20:31:29Z</dcterms:created>
  <dcterms:modified xsi:type="dcterms:W3CDTF">2014-04-25T20:33:07Z</dcterms:modified>
</cp:coreProperties>
</file>