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2" r:id="rId1"/>
  </p:sldMasterIdLst>
  <p:notesMasterIdLst>
    <p:notesMasterId r:id="rId4"/>
  </p:notesMasterIdLst>
  <p:handoutMasterIdLst>
    <p:handoutMasterId r:id="rId5"/>
  </p:handoutMasterIdLst>
  <p:sldIdLst>
    <p:sldId id="669" r:id="rId2"/>
    <p:sldId id="670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rosoft Office User" initials="AFL" lastIdx="10" clrIdx="0"/>
  <p:cmAuthor id="1" name="E11702" initials="E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00"/>
    <a:srgbClr val="E7F0F8"/>
    <a:srgbClr val="E7F9FF"/>
    <a:srgbClr val="E9EAE3"/>
    <a:srgbClr val="C4F1FF"/>
    <a:srgbClr val="03202F"/>
    <a:srgbClr val="D1DD26"/>
    <a:srgbClr val="C4E600"/>
    <a:srgbClr val="0099FF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46F890A9-2807-4EBB-B81D-B2AA78EC7F3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24" autoAdjust="0"/>
    <p:restoredTop sz="91079" autoAdjust="0"/>
  </p:normalViewPr>
  <p:slideViewPr>
    <p:cSldViewPr snapToGrid="0">
      <p:cViewPr>
        <p:scale>
          <a:sx n="100" d="100"/>
          <a:sy n="100" d="100"/>
        </p:scale>
        <p:origin x="-72" y="-72"/>
      </p:cViewPr>
      <p:guideLst>
        <p:guide orient="horz" pos="1317"/>
        <p:guide orient="horz" pos="3125"/>
        <p:guide orient="horz" pos="738"/>
        <p:guide orient="horz" pos="1184"/>
        <p:guide pos="2880"/>
        <p:guide pos="322"/>
        <p:guide pos="5616"/>
        <p:guide pos="26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howGuides="1">
      <p:cViewPr varScale="1">
        <p:scale>
          <a:sx n="82" d="100"/>
          <a:sy n="82" d="100"/>
        </p:scale>
        <p:origin x="-3090" y="-90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38649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>
              <a:latin typeface="Helvetica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134" y="0"/>
            <a:ext cx="303864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943A782-36DD-4911-8048-75BE3F8D0B7D}" type="datetimeFigureOut">
              <a:rPr lang="en-US">
                <a:latin typeface="Helvetica"/>
              </a:rPr>
              <a:pPr>
                <a:defRPr/>
              </a:pPr>
              <a:t>4/16/2014</a:t>
            </a:fld>
            <a:endParaRPr lang="en-US" dirty="0">
              <a:latin typeface="Helvetic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6" y="8829675"/>
            <a:ext cx="3038649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>
              <a:latin typeface="Helvetic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134" y="8829675"/>
            <a:ext cx="303864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233F244-0636-4D7A-A5F7-E47396E67732}" type="slidenum">
              <a:rPr lang="en-US">
                <a:latin typeface="Helvetica"/>
              </a:rPr>
              <a:pPr>
                <a:defRPr/>
              </a:pPr>
              <a:t>‹#›</a:t>
            </a:fld>
            <a:endParaRPr lang="en-US" dirty="0">
              <a:latin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4124770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38649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134" y="0"/>
            <a:ext cx="3038648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</a:defRPr>
            </a:lvl1pPr>
          </a:lstStyle>
          <a:p>
            <a:pPr>
              <a:defRPr/>
            </a:pPr>
            <a:fld id="{B7005E4D-2674-4721-9B3B-2B2094B2940C}" type="datetimeFigureOut">
              <a:rPr lang="en-US" smtClean="0"/>
              <a:pPr>
                <a:defRPr/>
              </a:pPr>
              <a:t>4/16/2014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850" y="4416435"/>
            <a:ext cx="5606703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6" y="8829675"/>
            <a:ext cx="3038649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134" y="8829675"/>
            <a:ext cx="3038648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</a:defRPr>
            </a:lvl1pPr>
          </a:lstStyle>
          <a:p>
            <a:pPr>
              <a:defRPr/>
            </a:pPr>
            <a:fld id="{4B6B57AA-AD7D-45F1-AB29-099DB8EE959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056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6215" y="3200400"/>
            <a:ext cx="8258433" cy="1066800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2485" y="4495800"/>
            <a:ext cx="8272163" cy="762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586" y="1090522"/>
            <a:ext cx="8478108" cy="549189"/>
          </a:xfrm>
        </p:spPr>
        <p:txBody>
          <a:bodyPr anchor="t">
            <a:normAutofit/>
          </a:bodyPr>
          <a:lstStyle>
            <a:lvl1pPr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981" y="1879600"/>
            <a:ext cx="8421130" cy="397933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06900"/>
            <a:ext cx="8458199" cy="1362075"/>
          </a:xfrm>
        </p:spPr>
        <p:txBody>
          <a:bodyPr anchor="t">
            <a:normAutofit/>
          </a:bodyPr>
          <a:lstStyle>
            <a:lvl1pPr algn="l">
              <a:defRPr sz="3600" b="1" cap="all" spc="-1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906713"/>
            <a:ext cx="8458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43243" y="1228811"/>
            <a:ext cx="8572157" cy="51298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590800"/>
            <a:ext cx="3429000" cy="35353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2590800"/>
            <a:ext cx="3429000" cy="35353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764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2250" y="2819400"/>
            <a:ext cx="5111750" cy="35361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819400"/>
            <a:ext cx="3008313" cy="3536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95399"/>
            <a:ext cx="5486400" cy="34321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675"/>
            <a:ext cx="8229600" cy="8445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77838" y="1222375"/>
            <a:ext cx="8420100" cy="470535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0050" y="1125838"/>
            <a:ext cx="8515350" cy="5129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5422" y="1879600"/>
            <a:ext cx="8429978" cy="429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0050" y="6281833"/>
            <a:ext cx="381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08BC74B-54BD-47F2-93DD-09965325A013}" type="slidenum">
              <a:rPr lang="en-US" sz="800" smtClean="0">
                <a:solidFill>
                  <a:schemeClr val="bg1"/>
                </a:solidFill>
                <a:latin typeface="Helvetica"/>
              </a:rPr>
              <a:pPr/>
              <a:t>‹#›</a:t>
            </a:fld>
            <a:endParaRPr lang="en-US" sz="1000" dirty="0">
              <a:solidFill>
                <a:schemeClr val="bg1"/>
              </a:solidFill>
              <a:latin typeface="Helvetica"/>
            </a:endParaRP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1" y="330117"/>
            <a:ext cx="1263692" cy="423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734791" y="6294693"/>
            <a:ext cx="331281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b="1" i="0" strike="noStrike" kern="0" cap="all" spc="500" normalizeH="0" baseline="0" dirty="0" smtClean="0">
                <a:solidFill>
                  <a:schemeClr val="bg1"/>
                </a:solidFill>
                <a:latin typeface="Helvetica"/>
              </a:rPr>
              <a:t>AFLAC</a:t>
            </a:r>
            <a:r>
              <a:rPr lang="en-US" sz="700" b="0" i="0" strike="noStrike" kern="0" cap="all" spc="500" normalizeH="0" baseline="0" dirty="0" smtClean="0">
                <a:solidFill>
                  <a:schemeClr val="bg1"/>
                </a:solidFill>
                <a:latin typeface="Helvetica"/>
              </a:rPr>
              <a:t> | WORKFORCES REPORT</a:t>
            </a:r>
            <a:endParaRPr lang="en-US" sz="700" b="0" i="0" strike="noStrike" kern="0" cap="all" spc="500" normalizeH="0" baseline="0" dirty="0">
              <a:solidFill>
                <a:schemeClr val="bg1"/>
              </a:solidFill>
              <a:latin typeface="Helvetic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8" r:id="rId5"/>
    <p:sldLayoutId id="2147483829" r:id="rId6"/>
    <p:sldLayoutId id="2147483830" r:id="rId7"/>
    <p:sldLayoutId id="2147483831" r:id="rId8"/>
    <p:sldLayoutId id="2147483834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tx2"/>
          </a:solidFill>
          <a:latin typeface="Helvetica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2"/>
          </a:solidFill>
          <a:latin typeface="Helvetica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2"/>
          </a:solidFill>
          <a:latin typeface="Helvetica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2"/>
          </a:solidFill>
          <a:latin typeface="Helvetica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2"/>
          </a:solidFill>
          <a:latin typeface="Helvetica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2"/>
          </a:solidFill>
          <a:latin typeface="Helvetica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486" y="728695"/>
            <a:ext cx="8491027" cy="5400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795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977" y="1225478"/>
            <a:ext cx="7790045" cy="4407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395814"/>
      </p:ext>
    </p:extLst>
  </p:cSld>
  <p:clrMapOvr>
    <a:masterClrMapping/>
  </p:clrMapOvr>
</p:sld>
</file>

<file path=ppt/theme/theme1.xml><?xml version="1.0" encoding="utf-8"?>
<a:theme xmlns:a="http://schemas.openxmlformats.org/drawingml/2006/main" name="AWR Workforces Report Template_v2">
  <a:themeElements>
    <a:clrScheme name="AFLAC Chart Pack">
      <a:dk1>
        <a:srgbClr val="000000"/>
      </a:dk1>
      <a:lt1>
        <a:srgbClr val="FFFFFF"/>
      </a:lt1>
      <a:dk2>
        <a:srgbClr val="00A5D9"/>
      </a:dk2>
      <a:lt2>
        <a:srgbClr val="E98300"/>
      </a:lt2>
      <a:accent1>
        <a:srgbClr val="03202F"/>
      </a:accent1>
      <a:accent2>
        <a:srgbClr val="616365"/>
      </a:accent2>
      <a:accent3>
        <a:srgbClr val="00A5D9"/>
      </a:accent3>
      <a:accent4>
        <a:srgbClr val="E98300"/>
      </a:accent4>
      <a:accent5>
        <a:srgbClr val="03202F"/>
      </a:accent5>
      <a:accent6>
        <a:srgbClr val="616365"/>
      </a:accent6>
      <a:hlink>
        <a:srgbClr val="FFFFFF"/>
      </a:hlink>
      <a:folHlink>
        <a:srgbClr val="FFFFFF"/>
      </a:folHlink>
    </a:clrScheme>
    <a:fontScheme name="Helvetica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solidFill>
              <a:schemeClr val="tx2"/>
            </a:solidFill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36985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AWR Workforces Report Template_v2</vt:lpstr>
      <vt:lpstr>PowerPoint Presentation</vt:lpstr>
      <vt:lpstr>PowerPoint Presentation</vt:lpstr>
    </vt:vector>
  </TitlesOfParts>
  <Company>Aflac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SMBIZ_MAIN_AWR</dc:title>
  <dc:creator>Robie Cline</dc:creator>
  <cp:lastModifiedBy>Ivey Evans</cp:lastModifiedBy>
  <cp:revision>1262</cp:revision>
  <cp:lastPrinted>2014-04-16T14:40:16Z</cp:lastPrinted>
  <dcterms:created xsi:type="dcterms:W3CDTF">2011-03-21T02:27:13Z</dcterms:created>
  <dcterms:modified xsi:type="dcterms:W3CDTF">2014-04-16T15:55:42Z</dcterms:modified>
</cp:coreProperties>
</file>