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315200" cy="5486400" type="B5JIS"/>
  <p:notesSz cx="5486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8"/>
            <a:ext cx="6217920" cy="11521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5" y="3072384"/>
            <a:ext cx="5120639" cy="137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7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5" y="219459"/>
            <a:ext cx="6583679" cy="8778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5765" y="1261872"/>
            <a:ext cx="6583679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19205" y="4149644"/>
            <a:ext cx="4153255" cy="2688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19203" y="3983982"/>
            <a:ext cx="4379772" cy="915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 txBox="1"/>
          <p:nvPr/>
        </p:nvSpPr>
        <p:spPr>
          <a:xfrm>
            <a:off x="2125819" y="228600"/>
            <a:ext cx="293624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63%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see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growing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need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for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 voluntary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benefits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options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2113494" y="2667002"/>
            <a:ext cx="3237865" cy="1369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When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as</a:t>
            </a:r>
            <a:r>
              <a:rPr sz="10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wh</a:t>
            </a:r>
            <a:r>
              <a:rPr sz="1000" b="1" spc="-85" dirty="0" smtClean="0">
                <a:solidFill>
                  <a:srgbClr val="00A6DE"/>
                </a:solidFill>
                <a:latin typeface="Arial"/>
                <a:cs typeface="Arial"/>
              </a:rPr>
              <a:t>y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,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55" dirty="0" smtClean="0">
                <a:solidFill>
                  <a:srgbClr val="00A6DE"/>
                </a:solidFill>
                <a:latin typeface="Arial"/>
                <a:cs typeface="Arial"/>
              </a:rPr>
              <a:t>say: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100"/>
              </a:lnSpc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Rising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costs: 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76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Rising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coverage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costs: 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66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  <a:p>
            <a:pPr>
              <a:lnSpc>
                <a:spcPts val="1100"/>
              </a:lnSpc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easing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deductible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copays: 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6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1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Because employer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educed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coverage: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3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4"/>
          <p:cNvSpPr/>
          <p:nvPr/>
        </p:nvSpPr>
        <p:spPr>
          <a:xfrm>
            <a:off x="1905003" y="762003"/>
            <a:ext cx="1279791" cy="1663039"/>
          </a:xfrm>
          <a:custGeom>
            <a:avLst/>
            <a:gdLst/>
            <a:ahLst/>
            <a:cxnLst/>
            <a:rect l="l" t="t" r="r" b="b"/>
            <a:pathLst>
              <a:path w="1279791" h="1663039">
                <a:moveTo>
                  <a:pt x="1279437" y="679284"/>
                </a:moveTo>
                <a:lnTo>
                  <a:pt x="405980" y="679284"/>
                </a:lnTo>
                <a:lnTo>
                  <a:pt x="406222" y="1663039"/>
                </a:lnTo>
                <a:lnTo>
                  <a:pt x="1279791" y="1662010"/>
                </a:lnTo>
                <a:lnTo>
                  <a:pt x="1279437" y="679284"/>
                </a:lnTo>
                <a:close/>
              </a:path>
              <a:path w="1279791" h="1663039">
                <a:moveTo>
                  <a:pt x="830541" y="0"/>
                </a:moveTo>
                <a:lnTo>
                  <a:pt x="0" y="680059"/>
                </a:lnTo>
                <a:lnTo>
                  <a:pt x="1279437" y="679284"/>
                </a:lnTo>
                <a:lnTo>
                  <a:pt x="1279436" y="676757"/>
                </a:lnTo>
                <a:lnTo>
                  <a:pt x="1674545" y="676300"/>
                </a:lnTo>
                <a:lnTo>
                  <a:pt x="830541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905002" y="762003"/>
            <a:ext cx="1674545" cy="1663039"/>
          </a:xfrm>
          <a:custGeom>
            <a:avLst/>
            <a:gdLst/>
            <a:ahLst/>
            <a:cxnLst/>
            <a:rect l="l" t="t" r="r" b="b"/>
            <a:pathLst>
              <a:path w="1674545" h="1663039">
                <a:moveTo>
                  <a:pt x="1279791" y="1662010"/>
                </a:moveTo>
                <a:lnTo>
                  <a:pt x="406222" y="1663039"/>
                </a:lnTo>
                <a:lnTo>
                  <a:pt x="405980" y="679284"/>
                </a:lnTo>
                <a:lnTo>
                  <a:pt x="0" y="680059"/>
                </a:lnTo>
                <a:lnTo>
                  <a:pt x="830541" y="0"/>
                </a:lnTo>
                <a:lnTo>
                  <a:pt x="1674545" y="676300"/>
                </a:lnTo>
                <a:lnTo>
                  <a:pt x="1279436" y="676757"/>
                </a:lnTo>
                <a:lnTo>
                  <a:pt x="1279791" y="1662010"/>
                </a:lnTo>
                <a:close/>
              </a:path>
            </a:pathLst>
          </a:custGeom>
          <a:ln w="76200">
            <a:solidFill>
              <a:srgbClr val="F794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6"/>
          <p:cNvSpPr/>
          <p:nvPr/>
        </p:nvSpPr>
        <p:spPr>
          <a:xfrm>
            <a:off x="2374833" y="1908105"/>
            <a:ext cx="709547" cy="319822"/>
          </a:xfrm>
          <a:custGeom>
            <a:avLst/>
            <a:gdLst/>
            <a:ahLst/>
            <a:cxnLst/>
            <a:rect l="l" t="t" r="r" b="b"/>
            <a:pathLst>
              <a:path w="709547" h="319822">
                <a:moveTo>
                  <a:pt x="709547" y="195314"/>
                </a:moveTo>
                <a:lnTo>
                  <a:pt x="501621" y="195314"/>
                </a:lnTo>
                <a:lnTo>
                  <a:pt x="514252" y="196728"/>
                </a:lnTo>
                <a:lnTo>
                  <a:pt x="525732" y="199315"/>
                </a:lnTo>
                <a:lnTo>
                  <a:pt x="565341" y="223445"/>
                </a:lnTo>
                <a:lnTo>
                  <a:pt x="593207" y="249855"/>
                </a:lnTo>
                <a:lnTo>
                  <a:pt x="629754" y="288988"/>
                </a:lnTo>
                <a:lnTo>
                  <a:pt x="639511" y="299350"/>
                </a:lnTo>
                <a:lnTo>
                  <a:pt x="648852" y="309114"/>
                </a:lnTo>
                <a:lnTo>
                  <a:pt x="657445" y="317867"/>
                </a:lnTo>
                <a:lnTo>
                  <a:pt x="661653" y="319822"/>
                </a:lnTo>
                <a:lnTo>
                  <a:pt x="666232" y="318530"/>
                </a:lnTo>
                <a:lnTo>
                  <a:pt x="690829" y="276547"/>
                </a:lnTo>
                <a:lnTo>
                  <a:pt x="702958" y="236499"/>
                </a:lnTo>
                <a:lnTo>
                  <a:pt x="709447" y="197835"/>
                </a:lnTo>
                <a:lnTo>
                  <a:pt x="709547" y="195314"/>
                </a:lnTo>
                <a:close/>
              </a:path>
              <a:path w="709547" h="319822">
                <a:moveTo>
                  <a:pt x="28919" y="44190"/>
                </a:moveTo>
                <a:lnTo>
                  <a:pt x="0" y="65959"/>
                </a:lnTo>
                <a:lnTo>
                  <a:pt x="1574" y="76040"/>
                </a:lnTo>
                <a:lnTo>
                  <a:pt x="107868" y="179001"/>
                </a:lnTo>
                <a:lnTo>
                  <a:pt x="147755" y="202395"/>
                </a:lnTo>
                <a:lnTo>
                  <a:pt x="185715" y="214556"/>
                </a:lnTo>
                <a:lnTo>
                  <a:pt x="290284" y="241270"/>
                </a:lnTo>
                <a:lnTo>
                  <a:pt x="324032" y="244456"/>
                </a:lnTo>
                <a:lnTo>
                  <a:pt x="336590" y="243202"/>
                </a:lnTo>
                <a:lnTo>
                  <a:pt x="350222" y="240384"/>
                </a:lnTo>
                <a:lnTo>
                  <a:pt x="365180" y="235758"/>
                </a:lnTo>
                <a:lnTo>
                  <a:pt x="439422" y="209144"/>
                </a:lnTo>
                <a:lnTo>
                  <a:pt x="464065" y="200728"/>
                </a:lnTo>
                <a:lnTo>
                  <a:pt x="474967" y="197184"/>
                </a:lnTo>
                <a:lnTo>
                  <a:pt x="488353" y="195367"/>
                </a:lnTo>
                <a:lnTo>
                  <a:pt x="709547" y="195314"/>
                </a:lnTo>
                <a:lnTo>
                  <a:pt x="709857" y="186860"/>
                </a:lnTo>
                <a:lnTo>
                  <a:pt x="687807" y="151021"/>
                </a:lnTo>
                <a:lnTo>
                  <a:pt x="686919" y="150232"/>
                </a:lnTo>
                <a:lnTo>
                  <a:pt x="279854" y="150232"/>
                </a:lnTo>
                <a:lnTo>
                  <a:pt x="268446" y="149993"/>
                </a:lnTo>
                <a:lnTo>
                  <a:pt x="224443" y="143211"/>
                </a:lnTo>
                <a:lnTo>
                  <a:pt x="183773" y="134908"/>
                </a:lnTo>
                <a:lnTo>
                  <a:pt x="143007" y="125695"/>
                </a:lnTo>
                <a:lnTo>
                  <a:pt x="101927" y="97043"/>
                </a:lnTo>
                <a:lnTo>
                  <a:pt x="84878" y="82278"/>
                </a:lnTo>
                <a:lnTo>
                  <a:pt x="75853" y="74574"/>
                </a:lnTo>
                <a:lnTo>
                  <a:pt x="65592" y="65959"/>
                </a:lnTo>
                <a:lnTo>
                  <a:pt x="53420" y="55912"/>
                </a:lnTo>
                <a:lnTo>
                  <a:pt x="40595" y="47662"/>
                </a:lnTo>
                <a:lnTo>
                  <a:pt x="28919" y="44190"/>
                </a:lnTo>
                <a:close/>
              </a:path>
              <a:path w="709547" h="319822">
                <a:moveTo>
                  <a:pt x="640309" y="103856"/>
                </a:moveTo>
                <a:lnTo>
                  <a:pt x="280413" y="103856"/>
                </a:lnTo>
                <a:lnTo>
                  <a:pt x="292062" y="104099"/>
                </a:lnTo>
                <a:lnTo>
                  <a:pt x="300174" y="105030"/>
                </a:lnTo>
                <a:lnTo>
                  <a:pt x="307145" y="106612"/>
                </a:lnTo>
                <a:lnTo>
                  <a:pt x="315055" y="108203"/>
                </a:lnTo>
                <a:lnTo>
                  <a:pt x="347519" y="113533"/>
                </a:lnTo>
                <a:lnTo>
                  <a:pt x="343677" y="116330"/>
                </a:lnTo>
                <a:lnTo>
                  <a:pt x="307756" y="139404"/>
                </a:lnTo>
                <a:lnTo>
                  <a:pt x="279854" y="150232"/>
                </a:lnTo>
                <a:lnTo>
                  <a:pt x="686919" y="150232"/>
                </a:lnTo>
                <a:lnTo>
                  <a:pt x="651918" y="116619"/>
                </a:lnTo>
                <a:lnTo>
                  <a:pt x="642569" y="106492"/>
                </a:lnTo>
                <a:lnTo>
                  <a:pt x="640309" y="103856"/>
                </a:lnTo>
                <a:close/>
              </a:path>
              <a:path w="709547" h="319822">
                <a:moveTo>
                  <a:pt x="469478" y="0"/>
                </a:moveTo>
                <a:lnTo>
                  <a:pt x="426441" y="6669"/>
                </a:lnTo>
                <a:lnTo>
                  <a:pt x="368034" y="24507"/>
                </a:lnTo>
                <a:lnTo>
                  <a:pt x="354432" y="28497"/>
                </a:lnTo>
                <a:lnTo>
                  <a:pt x="316427" y="34713"/>
                </a:lnTo>
                <a:lnTo>
                  <a:pt x="231501" y="35812"/>
                </a:lnTo>
                <a:lnTo>
                  <a:pt x="219860" y="35985"/>
                </a:lnTo>
                <a:lnTo>
                  <a:pt x="180990" y="60777"/>
                </a:lnTo>
                <a:lnTo>
                  <a:pt x="178241" y="77183"/>
                </a:lnTo>
                <a:lnTo>
                  <a:pt x="183647" y="87064"/>
                </a:lnTo>
                <a:lnTo>
                  <a:pt x="193252" y="95313"/>
                </a:lnTo>
                <a:lnTo>
                  <a:pt x="206642" y="101315"/>
                </a:lnTo>
                <a:lnTo>
                  <a:pt x="223406" y="104452"/>
                </a:lnTo>
                <a:lnTo>
                  <a:pt x="236724" y="104597"/>
                </a:lnTo>
                <a:lnTo>
                  <a:pt x="280413" y="103856"/>
                </a:lnTo>
                <a:lnTo>
                  <a:pt x="640309" y="103856"/>
                </a:lnTo>
                <a:lnTo>
                  <a:pt x="633973" y="96465"/>
                </a:lnTo>
                <a:lnTo>
                  <a:pt x="629169" y="90710"/>
                </a:lnTo>
                <a:lnTo>
                  <a:pt x="622768" y="83324"/>
                </a:lnTo>
                <a:lnTo>
                  <a:pt x="595500" y="55160"/>
                </a:lnTo>
                <a:lnTo>
                  <a:pt x="559312" y="25954"/>
                </a:lnTo>
                <a:lnTo>
                  <a:pt x="518294" y="5940"/>
                </a:lnTo>
                <a:lnTo>
                  <a:pt x="480813" y="91"/>
                </a:lnTo>
                <a:lnTo>
                  <a:pt x="469478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7"/>
          <p:cNvSpPr/>
          <p:nvPr/>
        </p:nvSpPr>
        <p:spPr>
          <a:xfrm>
            <a:off x="2549232" y="1135830"/>
            <a:ext cx="367392" cy="689190"/>
          </a:xfrm>
          <a:custGeom>
            <a:avLst/>
            <a:gdLst/>
            <a:ahLst/>
            <a:cxnLst/>
            <a:rect l="l" t="t" r="r" b="b"/>
            <a:pathLst>
              <a:path w="367392" h="689190">
                <a:moveTo>
                  <a:pt x="64199" y="450011"/>
                </a:moveTo>
                <a:lnTo>
                  <a:pt x="0" y="523551"/>
                </a:lnTo>
                <a:lnTo>
                  <a:pt x="7817" y="535032"/>
                </a:lnTo>
                <a:lnTo>
                  <a:pt x="15888" y="545717"/>
                </a:lnTo>
                <a:lnTo>
                  <a:pt x="51596" y="580850"/>
                </a:lnTo>
                <a:lnTo>
                  <a:pt x="94899" y="604645"/>
                </a:lnTo>
                <a:lnTo>
                  <a:pt x="134059" y="615721"/>
                </a:lnTo>
                <a:lnTo>
                  <a:pt x="164009" y="620140"/>
                </a:lnTo>
                <a:lnTo>
                  <a:pt x="164009" y="689190"/>
                </a:lnTo>
                <a:lnTo>
                  <a:pt x="222263" y="689190"/>
                </a:lnTo>
                <a:lnTo>
                  <a:pt x="224117" y="616162"/>
                </a:lnTo>
                <a:lnTo>
                  <a:pt x="238875" y="612780"/>
                </a:lnTo>
                <a:lnTo>
                  <a:pt x="278783" y="597045"/>
                </a:lnTo>
                <a:lnTo>
                  <a:pt x="311815" y="573672"/>
                </a:lnTo>
                <a:lnTo>
                  <a:pt x="337556" y="543619"/>
                </a:lnTo>
                <a:lnTo>
                  <a:pt x="346953" y="527308"/>
                </a:lnTo>
                <a:lnTo>
                  <a:pt x="165391" y="527308"/>
                </a:lnTo>
                <a:lnTo>
                  <a:pt x="151535" y="525033"/>
                </a:lnTo>
                <a:lnTo>
                  <a:pt x="115178" y="508858"/>
                </a:lnTo>
                <a:lnTo>
                  <a:pt x="86239" y="482292"/>
                </a:lnTo>
                <a:lnTo>
                  <a:pt x="70811" y="461118"/>
                </a:lnTo>
                <a:lnTo>
                  <a:pt x="64199" y="450011"/>
                </a:lnTo>
                <a:close/>
              </a:path>
              <a:path w="367392" h="689190">
                <a:moveTo>
                  <a:pt x="222263" y="0"/>
                </a:moveTo>
                <a:lnTo>
                  <a:pt x="164009" y="0"/>
                </a:lnTo>
                <a:lnTo>
                  <a:pt x="162723" y="67848"/>
                </a:lnTo>
                <a:lnTo>
                  <a:pt x="148006" y="70940"/>
                </a:lnTo>
                <a:lnTo>
                  <a:pt x="108401" y="85633"/>
                </a:lnTo>
                <a:lnTo>
                  <a:pt x="76027" y="108167"/>
                </a:lnTo>
                <a:lnTo>
                  <a:pt x="51416" y="138180"/>
                </a:lnTo>
                <a:lnTo>
                  <a:pt x="35098" y="175308"/>
                </a:lnTo>
                <a:lnTo>
                  <a:pt x="27605" y="219188"/>
                </a:lnTo>
                <a:lnTo>
                  <a:pt x="27160" y="235252"/>
                </a:lnTo>
                <a:lnTo>
                  <a:pt x="29071" y="250488"/>
                </a:lnTo>
                <a:lnTo>
                  <a:pt x="42809" y="288983"/>
                </a:lnTo>
                <a:lnTo>
                  <a:pt x="76392" y="326783"/>
                </a:lnTo>
                <a:lnTo>
                  <a:pt x="109831" y="348089"/>
                </a:lnTo>
                <a:lnTo>
                  <a:pt x="147604" y="366015"/>
                </a:lnTo>
                <a:lnTo>
                  <a:pt x="176563" y="378167"/>
                </a:lnTo>
                <a:lnTo>
                  <a:pt x="190314" y="384221"/>
                </a:lnTo>
                <a:lnTo>
                  <a:pt x="225979" y="404380"/>
                </a:lnTo>
                <a:lnTo>
                  <a:pt x="252168" y="442415"/>
                </a:lnTo>
                <a:lnTo>
                  <a:pt x="253414" y="455076"/>
                </a:lnTo>
                <a:lnTo>
                  <a:pt x="252164" y="468201"/>
                </a:lnTo>
                <a:lnTo>
                  <a:pt x="225252" y="510682"/>
                </a:lnTo>
                <a:lnTo>
                  <a:pt x="183291" y="526292"/>
                </a:lnTo>
                <a:lnTo>
                  <a:pt x="165391" y="527308"/>
                </a:lnTo>
                <a:lnTo>
                  <a:pt x="346953" y="527308"/>
                </a:lnTo>
                <a:lnTo>
                  <a:pt x="363127" y="481293"/>
                </a:lnTo>
                <a:lnTo>
                  <a:pt x="367392" y="438119"/>
                </a:lnTo>
                <a:lnTo>
                  <a:pt x="366070" y="422513"/>
                </a:lnTo>
                <a:lnTo>
                  <a:pt x="354507" y="382433"/>
                </a:lnTo>
                <a:lnTo>
                  <a:pt x="324150" y="341970"/>
                </a:lnTo>
                <a:lnTo>
                  <a:pt x="292783" y="318786"/>
                </a:lnTo>
                <a:lnTo>
                  <a:pt x="256281" y="299540"/>
                </a:lnTo>
                <a:lnTo>
                  <a:pt x="214825" y="281530"/>
                </a:lnTo>
                <a:lnTo>
                  <a:pt x="201310" y="275495"/>
                </a:lnTo>
                <a:lnTo>
                  <a:pt x="166356" y="255342"/>
                </a:lnTo>
                <a:lnTo>
                  <a:pt x="141074" y="216957"/>
                </a:lnTo>
                <a:lnTo>
                  <a:pt x="140040" y="204102"/>
                </a:lnTo>
                <a:lnTo>
                  <a:pt x="143834" y="192382"/>
                </a:lnTo>
                <a:lnTo>
                  <a:pt x="171440" y="165777"/>
                </a:lnTo>
                <a:lnTo>
                  <a:pt x="218022" y="156174"/>
                </a:lnTo>
                <a:lnTo>
                  <a:pt x="328088" y="156174"/>
                </a:lnTo>
                <a:lnTo>
                  <a:pt x="347893" y="129403"/>
                </a:lnTo>
                <a:lnTo>
                  <a:pt x="318806" y="102939"/>
                </a:lnTo>
                <a:lnTo>
                  <a:pt x="274756" y="79756"/>
                </a:lnTo>
                <a:lnTo>
                  <a:pt x="236323" y="70221"/>
                </a:lnTo>
                <a:lnTo>
                  <a:pt x="222263" y="68351"/>
                </a:lnTo>
                <a:lnTo>
                  <a:pt x="222263" y="0"/>
                </a:lnTo>
                <a:close/>
              </a:path>
              <a:path w="367392" h="689190">
                <a:moveTo>
                  <a:pt x="328088" y="156174"/>
                </a:moveTo>
                <a:lnTo>
                  <a:pt x="218022" y="156174"/>
                </a:lnTo>
                <a:lnTo>
                  <a:pt x="231161" y="158461"/>
                </a:lnTo>
                <a:lnTo>
                  <a:pt x="243721" y="162329"/>
                </a:lnTo>
                <a:lnTo>
                  <a:pt x="277324" y="181859"/>
                </a:lnTo>
                <a:lnTo>
                  <a:pt x="295720" y="199923"/>
                </a:lnTo>
                <a:lnTo>
                  <a:pt x="328088" y="156174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8"/>
          <p:cNvSpPr txBox="1"/>
          <p:nvPr/>
        </p:nvSpPr>
        <p:spPr>
          <a:xfrm>
            <a:off x="2102379" y="4191000"/>
            <a:ext cx="1198880" cy="2368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11"/>
          <p:cNvSpPr txBox="1"/>
          <p:nvPr/>
        </p:nvSpPr>
        <p:spPr>
          <a:xfrm>
            <a:off x="2102379" y="4876778"/>
            <a:ext cx="328485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12"/>
          <p:cNvSpPr txBox="1"/>
          <p:nvPr/>
        </p:nvSpPr>
        <p:spPr>
          <a:xfrm>
            <a:off x="2102379" y="5097659"/>
            <a:ext cx="3115311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2102380" y="4533890"/>
            <a:ext cx="33972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Z140817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10"/>
          <p:cNvSpPr txBox="1"/>
          <p:nvPr/>
        </p:nvSpPr>
        <p:spPr>
          <a:xfrm>
            <a:off x="5189625" y="4533890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2379599" y="1857045"/>
            <a:ext cx="857477" cy="386251"/>
          </a:xfrm>
          <a:custGeom>
            <a:avLst/>
            <a:gdLst/>
            <a:ahLst/>
            <a:cxnLst/>
            <a:rect l="l" t="t" r="r" b="b"/>
            <a:pathLst>
              <a:path w="857477" h="386250">
                <a:moveTo>
                  <a:pt x="857477" y="235711"/>
                </a:moveTo>
                <a:lnTo>
                  <a:pt x="600102" y="235711"/>
                </a:lnTo>
                <a:lnTo>
                  <a:pt x="613199" y="236428"/>
                </a:lnTo>
                <a:lnTo>
                  <a:pt x="625421" y="238238"/>
                </a:lnTo>
                <a:lnTo>
                  <a:pt x="664853" y="255705"/>
                </a:lnTo>
                <a:lnTo>
                  <a:pt x="696632" y="281641"/>
                </a:lnTo>
                <a:lnTo>
                  <a:pt x="766954" y="355455"/>
                </a:lnTo>
                <a:lnTo>
                  <a:pt x="776557" y="365606"/>
                </a:lnTo>
                <a:lnTo>
                  <a:pt x="785704" y="375129"/>
                </a:lnTo>
                <a:lnTo>
                  <a:pt x="794163" y="383733"/>
                </a:lnTo>
                <a:lnTo>
                  <a:pt x="798442" y="386250"/>
                </a:lnTo>
                <a:lnTo>
                  <a:pt x="803069" y="385837"/>
                </a:lnTo>
                <a:lnTo>
                  <a:pt x="828510" y="349750"/>
                </a:lnTo>
                <a:lnTo>
                  <a:pt x="842625" y="311059"/>
                </a:lnTo>
                <a:lnTo>
                  <a:pt x="853133" y="268923"/>
                </a:lnTo>
                <a:lnTo>
                  <a:pt x="857024" y="242690"/>
                </a:lnTo>
                <a:lnTo>
                  <a:pt x="857477" y="235711"/>
                </a:lnTo>
                <a:close/>
              </a:path>
              <a:path w="857477" h="386250">
                <a:moveTo>
                  <a:pt x="30265" y="52785"/>
                </a:moveTo>
                <a:lnTo>
                  <a:pt x="0" y="83374"/>
                </a:lnTo>
                <a:lnTo>
                  <a:pt x="2608" y="94469"/>
                </a:lnTo>
                <a:lnTo>
                  <a:pt x="29250" y="126370"/>
                </a:lnTo>
                <a:lnTo>
                  <a:pt x="137085" y="221923"/>
                </a:lnTo>
                <a:lnTo>
                  <a:pt x="177126" y="244047"/>
                </a:lnTo>
                <a:lnTo>
                  <a:pt x="225379" y="259447"/>
                </a:lnTo>
                <a:lnTo>
                  <a:pt x="340979" y="289170"/>
                </a:lnTo>
                <a:lnTo>
                  <a:pt x="385913" y="295582"/>
                </a:lnTo>
                <a:lnTo>
                  <a:pt x="398071" y="295043"/>
                </a:lnTo>
                <a:lnTo>
                  <a:pt x="410920" y="293309"/>
                </a:lnTo>
                <a:lnTo>
                  <a:pt x="424622" y="290212"/>
                </a:lnTo>
                <a:lnTo>
                  <a:pt x="439337" y="285583"/>
                </a:lnTo>
                <a:lnTo>
                  <a:pt x="538359" y="250092"/>
                </a:lnTo>
                <a:lnTo>
                  <a:pt x="562295" y="241938"/>
                </a:lnTo>
                <a:lnTo>
                  <a:pt x="572920" y="238470"/>
                </a:lnTo>
                <a:lnTo>
                  <a:pt x="586538" y="236315"/>
                </a:lnTo>
                <a:lnTo>
                  <a:pt x="600102" y="235711"/>
                </a:lnTo>
                <a:lnTo>
                  <a:pt x="857477" y="235711"/>
                </a:lnTo>
                <a:lnTo>
                  <a:pt x="857785" y="230979"/>
                </a:lnTo>
                <a:lnTo>
                  <a:pt x="840119" y="190320"/>
                </a:lnTo>
                <a:lnTo>
                  <a:pt x="830155" y="181528"/>
                </a:lnTo>
                <a:lnTo>
                  <a:pt x="328858" y="181528"/>
                </a:lnTo>
                <a:lnTo>
                  <a:pt x="317368" y="180305"/>
                </a:lnTo>
                <a:lnTo>
                  <a:pt x="304997" y="178361"/>
                </a:lnTo>
                <a:lnTo>
                  <a:pt x="291179" y="176412"/>
                </a:lnTo>
                <a:lnTo>
                  <a:pt x="281447" y="174838"/>
                </a:lnTo>
                <a:lnTo>
                  <a:pt x="243403" y="167510"/>
                </a:lnTo>
                <a:lnTo>
                  <a:pt x="187363" y="155382"/>
                </a:lnTo>
                <a:lnTo>
                  <a:pt x="142699" y="134096"/>
                </a:lnTo>
                <a:lnTo>
                  <a:pt x="123330" y="117234"/>
                </a:lnTo>
                <a:lnTo>
                  <a:pt x="108334" y="104267"/>
                </a:lnTo>
                <a:lnTo>
                  <a:pt x="68881" y="71755"/>
                </a:lnTo>
                <a:lnTo>
                  <a:pt x="41771" y="54623"/>
                </a:lnTo>
                <a:lnTo>
                  <a:pt x="30265" y="52785"/>
                </a:lnTo>
                <a:close/>
              </a:path>
              <a:path w="857477" h="386250">
                <a:moveTo>
                  <a:pt x="773678" y="125509"/>
                </a:moveTo>
                <a:lnTo>
                  <a:pt x="344228" y="125509"/>
                </a:lnTo>
                <a:lnTo>
                  <a:pt x="355098" y="125902"/>
                </a:lnTo>
                <a:lnTo>
                  <a:pt x="362859" y="126901"/>
                </a:lnTo>
                <a:lnTo>
                  <a:pt x="368183" y="128119"/>
                </a:lnTo>
                <a:lnTo>
                  <a:pt x="375990" y="129810"/>
                </a:lnTo>
                <a:lnTo>
                  <a:pt x="384814" y="131467"/>
                </a:lnTo>
                <a:lnTo>
                  <a:pt x="419895" y="137307"/>
                </a:lnTo>
                <a:lnTo>
                  <a:pt x="415964" y="140167"/>
                </a:lnTo>
                <a:lnTo>
                  <a:pt x="383106" y="161801"/>
                </a:lnTo>
                <a:lnTo>
                  <a:pt x="340036" y="181314"/>
                </a:lnTo>
                <a:lnTo>
                  <a:pt x="328858" y="181528"/>
                </a:lnTo>
                <a:lnTo>
                  <a:pt x="830155" y="181528"/>
                </a:lnTo>
                <a:lnTo>
                  <a:pt x="795554" y="148981"/>
                </a:lnTo>
                <a:lnTo>
                  <a:pt x="777031" y="129414"/>
                </a:lnTo>
                <a:lnTo>
                  <a:pt x="773678" y="125509"/>
                </a:lnTo>
                <a:close/>
              </a:path>
              <a:path w="857477" h="386250">
                <a:moveTo>
                  <a:pt x="269531" y="42847"/>
                </a:moveTo>
                <a:lnTo>
                  <a:pt x="224147" y="60245"/>
                </a:lnTo>
                <a:lnTo>
                  <a:pt x="214281" y="86036"/>
                </a:lnTo>
                <a:lnTo>
                  <a:pt x="217105" y="97664"/>
                </a:lnTo>
                <a:lnTo>
                  <a:pt x="246932" y="122633"/>
                </a:lnTo>
                <a:lnTo>
                  <a:pt x="286787" y="126370"/>
                </a:lnTo>
                <a:lnTo>
                  <a:pt x="331107" y="125542"/>
                </a:lnTo>
                <a:lnTo>
                  <a:pt x="773678" y="125509"/>
                </a:lnTo>
                <a:lnTo>
                  <a:pt x="769145" y="120231"/>
                </a:lnTo>
                <a:lnTo>
                  <a:pt x="765750" y="116071"/>
                </a:lnTo>
                <a:lnTo>
                  <a:pt x="760882" y="110225"/>
                </a:lnTo>
                <a:lnTo>
                  <a:pt x="728965" y="75444"/>
                </a:lnTo>
                <a:lnTo>
                  <a:pt x="695166" y="45030"/>
                </a:lnTo>
                <a:lnTo>
                  <a:pt x="692527" y="43029"/>
                </a:lnTo>
                <a:lnTo>
                  <a:pt x="319924" y="43029"/>
                </a:lnTo>
                <a:lnTo>
                  <a:pt x="269531" y="42847"/>
                </a:lnTo>
                <a:close/>
              </a:path>
              <a:path w="857477" h="386250">
                <a:moveTo>
                  <a:pt x="578358" y="0"/>
                </a:moveTo>
                <a:lnTo>
                  <a:pt x="534201" y="3770"/>
                </a:lnTo>
                <a:lnTo>
                  <a:pt x="490943" y="15286"/>
                </a:lnTo>
                <a:lnTo>
                  <a:pt x="455610" y="26627"/>
                </a:lnTo>
                <a:lnTo>
                  <a:pt x="442800" y="30592"/>
                </a:lnTo>
                <a:lnTo>
                  <a:pt x="404596" y="40060"/>
                </a:lnTo>
                <a:lnTo>
                  <a:pt x="364726" y="42648"/>
                </a:lnTo>
                <a:lnTo>
                  <a:pt x="319924" y="43029"/>
                </a:lnTo>
                <a:lnTo>
                  <a:pt x="692527" y="43029"/>
                </a:lnTo>
                <a:lnTo>
                  <a:pt x="656344" y="19094"/>
                </a:lnTo>
                <a:lnTo>
                  <a:pt x="615545" y="4633"/>
                </a:lnTo>
                <a:lnTo>
                  <a:pt x="590216" y="731"/>
                </a:lnTo>
                <a:lnTo>
                  <a:pt x="578358" y="0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3"/>
          <p:cNvSpPr/>
          <p:nvPr/>
        </p:nvSpPr>
        <p:spPr>
          <a:xfrm>
            <a:off x="2082825" y="964655"/>
            <a:ext cx="1397520" cy="1397547"/>
          </a:xfrm>
          <a:custGeom>
            <a:avLst/>
            <a:gdLst/>
            <a:ahLst/>
            <a:cxnLst/>
            <a:rect l="l" t="t" r="r" b="b"/>
            <a:pathLst>
              <a:path w="1397520" h="1397546">
                <a:moveTo>
                  <a:pt x="1397520" y="698766"/>
                </a:moveTo>
                <a:lnTo>
                  <a:pt x="1395204" y="756077"/>
                </a:lnTo>
                <a:lnTo>
                  <a:pt x="1388374" y="812112"/>
                </a:lnTo>
                <a:lnTo>
                  <a:pt x="1377211" y="866692"/>
                </a:lnTo>
                <a:lnTo>
                  <a:pt x="1361895" y="919635"/>
                </a:lnTo>
                <a:lnTo>
                  <a:pt x="1342605" y="970764"/>
                </a:lnTo>
                <a:lnTo>
                  <a:pt x="1319522" y="1019897"/>
                </a:lnTo>
                <a:lnTo>
                  <a:pt x="1292825" y="1066854"/>
                </a:lnTo>
                <a:lnTo>
                  <a:pt x="1262694" y="1111457"/>
                </a:lnTo>
                <a:lnTo>
                  <a:pt x="1229309" y="1153525"/>
                </a:lnTo>
                <a:lnTo>
                  <a:pt x="1192850" y="1192879"/>
                </a:lnTo>
                <a:lnTo>
                  <a:pt x="1153497" y="1229338"/>
                </a:lnTo>
                <a:lnTo>
                  <a:pt x="1111429" y="1262722"/>
                </a:lnTo>
                <a:lnTo>
                  <a:pt x="1066827" y="1292853"/>
                </a:lnTo>
                <a:lnTo>
                  <a:pt x="1019870" y="1319550"/>
                </a:lnTo>
                <a:lnTo>
                  <a:pt x="970738" y="1342632"/>
                </a:lnTo>
                <a:lnTo>
                  <a:pt x="919612" y="1361922"/>
                </a:lnTo>
                <a:lnTo>
                  <a:pt x="866670" y="1377237"/>
                </a:lnTo>
                <a:lnTo>
                  <a:pt x="812093" y="1388400"/>
                </a:lnTo>
                <a:lnTo>
                  <a:pt x="756061" y="1395229"/>
                </a:lnTo>
                <a:lnTo>
                  <a:pt x="698754" y="1397546"/>
                </a:lnTo>
                <a:lnTo>
                  <a:pt x="641446" y="1395229"/>
                </a:lnTo>
                <a:lnTo>
                  <a:pt x="585414" y="1388400"/>
                </a:lnTo>
                <a:lnTo>
                  <a:pt x="530838" y="1377237"/>
                </a:lnTo>
                <a:lnTo>
                  <a:pt x="477897" y="1361922"/>
                </a:lnTo>
                <a:lnTo>
                  <a:pt x="426771" y="1342632"/>
                </a:lnTo>
                <a:lnTo>
                  <a:pt x="377640" y="1319550"/>
                </a:lnTo>
                <a:lnTo>
                  <a:pt x="330684" y="1292853"/>
                </a:lnTo>
                <a:lnTo>
                  <a:pt x="286082" y="1262722"/>
                </a:lnTo>
                <a:lnTo>
                  <a:pt x="244016" y="1229338"/>
                </a:lnTo>
                <a:lnTo>
                  <a:pt x="204663" y="1192879"/>
                </a:lnTo>
                <a:lnTo>
                  <a:pt x="168205" y="1153525"/>
                </a:lnTo>
                <a:lnTo>
                  <a:pt x="134821" y="1111457"/>
                </a:lnTo>
                <a:lnTo>
                  <a:pt x="104691" y="1066854"/>
                </a:lnTo>
                <a:lnTo>
                  <a:pt x="77995" y="1019897"/>
                </a:lnTo>
                <a:lnTo>
                  <a:pt x="54912" y="970764"/>
                </a:lnTo>
                <a:lnTo>
                  <a:pt x="35623" y="919635"/>
                </a:lnTo>
                <a:lnTo>
                  <a:pt x="20308" y="866692"/>
                </a:lnTo>
                <a:lnTo>
                  <a:pt x="9145" y="812112"/>
                </a:lnTo>
                <a:lnTo>
                  <a:pt x="2316" y="756077"/>
                </a:lnTo>
                <a:lnTo>
                  <a:pt x="0" y="698766"/>
                </a:lnTo>
                <a:lnTo>
                  <a:pt x="2316" y="641457"/>
                </a:lnTo>
                <a:lnTo>
                  <a:pt x="9145" y="585423"/>
                </a:lnTo>
                <a:lnTo>
                  <a:pt x="20308" y="530846"/>
                </a:lnTo>
                <a:lnTo>
                  <a:pt x="35623" y="477903"/>
                </a:lnTo>
                <a:lnTo>
                  <a:pt x="54912" y="426776"/>
                </a:lnTo>
                <a:lnTo>
                  <a:pt x="77995" y="377644"/>
                </a:lnTo>
                <a:lnTo>
                  <a:pt x="104691" y="330687"/>
                </a:lnTo>
                <a:lnTo>
                  <a:pt x="134821" y="286085"/>
                </a:lnTo>
                <a:lnTo>
                  <a:pt x="168205" y="244018"/>
                </a:lnTo>
                <a:lnTo>
                  <a:pt x="204663" y="204665"/>
                </a:lnTo>
                <a:lnTo>
                  <a:pt x="244016" y="168206"/>
                </a:lnTo>
                <a:lnTo>
                  <a:pt x="286082" y="134822"/>
                </a:lnTo>
                <a:lnTo>
                  <a:pt x="330684" y="104692"/>
                </a:lnTo>
                <a:lnTo>
                  <a:pt x="377640" y="77995"/>
                </a:lnTo>
                <a:lnTo>
                  <a:pt x="426771" y="54913"/>
                </a:lnTo>
                <a:lnTo>
                  <a:pt x="477897" y="35623"/>
                </a:lnTo>
                <a:lnTo>
                  <a:pt x="530838" y="20308"/>
                </a:lnTo>
                <a:lnTo>
                  <a:pt x="585414" y="9145"/>
                </a:lnTo>
                <a:lnTo>
                  <a:pt x="641446" y="2316"/>
                </a:lnTo>
                <a:lnTo>
                  <a:pt x="698754" y="0"/>
                </a:lnTo>
                <a:lnTo>
                  <a:pt x="756061" y="2316"/>
                </a:lnTo>
                <a:lnTo>
                  <a:pt x="812093" y="9145"/>
                </a:lnTo>
                <a:lnTo>
                  <a:pt x="866670" y="20308"/>
                </a:lnTo>
                <a:lnTo>
                  <a:pt x="919612" y="35623"/>
                </a:lnTo>
                <a:lnTo>
                  <a:pt x="970738" y="54913"/>
                </a:lnTo>
                <a:lnTo>
                  <a:pt x="1019870" y="77995"/>
                </a:lnTo>
                <a:lnTo>
                  <a:pt x="1066827" y="104692"/>
                </a:lnTo>
                <a:lnTo>
                  <a:pt x="1111429" y="134822"/>
                </a:lnTo>
                <a:lnTo>
                  <a:pt x="1153497" y="168206"/>
                </a:lnTo>
                <a:lnTo>
                  <a:pt x="1192850" y="204665"/>
                </a:lnTo>
                <a:lnTo>
                  <a:pt x="1229309" y="244018"/>
                </a:lnTo>
                <a:lnTo>
                  <a:pt x="1262694" y="286085"/>
                </a:lnTo>
                <a:lnTo>
                  <a:pt x="1292825" y="330687"/>
                </a:lnTo>
                <a:lnTo>
                  <a:pt x="1319522" y="377644"/>
                </a:lnTo>
                <a:lnTo>
                  <a:pt x="1342605" y="426776"/>
                </a:lnTo>
                <a:lnTo>
                  <a:pt x="1361895" y="477903"/>
                </a:lnTo>
                <a:lnTo>
                  <a:pt x="1377211" y="530846"/>
                </a:lnTo>
                <a:lnTo>
                  <a:pt x="1388374" y="585423"/>
                </a:lnTo>
                <a:lnTo>
                  <a:pt x="1395204" y="641457"/>
                </a:lnTo>
                <a:lnTo>
                  <a:pt x="1397520" y="698766"/>
                </a:lnTo>
                <a:close/>
              </a:path>
            </a:pathLst>
          </a:custGeom>
          <a:ln w="190500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2296293" y="964655"/>
            <a:ext cx="1186647" cy="698767"/>
          </a:xfrm>
          <a:custGeom>
            <a:avLst/>
            <a:gdLst/>
            <a:ahLst/>
            <a:cxnLst/>
            <a:rect l="l" t="t" r="r" b="b"/>
            <a:pathLst>
              <a:path w="1186647" h="698766">
                <a:moveTo>
                  <a:pt x="0" y="198912"/>
                </a:moveTo>
                <a:lnTo>
                  <a:pt x="33143" y="168206"/>
                </a:lnTo>
                <a:lnTo>
                  <a:pt x="75209" y="134822"/>
                </a:lnTo>
                <a:lnTo>
                  <a:pt x="119811" y="104692"/>
                </a:lnTo>
                <a:lnTo>
                  <a:pt x="166767" y="77995"/>
                </a:lnTo>
                <a:lnTo>
                  <a:pt x="215898" y="54913"/>
                </a:lnTo>
                <a:lnTo>
                  <a:pt x="267024" y="35623"/>
                </a:lnTo>
                <a:lnTo>
                  <a:pt x="319965" y="20308"/>
                </a:lnTo>
                <a:lnTo>
                  <a:pt x="374541" y="9145"/>
                </a:lnTo>
                <a:lnTo>
                  <a:pt x="430573" y="2316"/>
                </a:lnTo>
                <a:lnTo>
                  <a:pt x="487881" y="0"/>
                </a:lnTo>
                <a:lnTo>
                  <a:pt x="545190" y="2316"/>
                </a:lnTo>
                <a:lnTo>
                  <a:pt x="601223" y="9145"/>
                </a:lnTo>
                <a:lnTo>
                  <a:pt x="655801" y="20308"/>
                </a:lnTo>
                <a:lnTo>
                  <a:pt x="708744" y="35623"/>
                </a:lnTo>
                <a:lnTo>
                  <a:pt x="759871" y="54913"/>
                </a:lnTo>
                <a:lnTo>
                  <a:pt x="809003" y="77995"/>
                </a:lnTo>
                <a:lnTo>
                  <a:pt x="855960" y="104692"/>
                </a:lnTo>
                <a:lnTo>
                  <a:pt x="900562" y="134822"/>
                </a:lnTo>
                <a:lnTo>
                  <a:pt x="942629" y="168206"/>
                </a:lnTo>
                <a:lnTo>
                  <a:pt x="981982" y="204665"/>
                </a:lnTo>
                <a:lnTo>
                  <a:pt x="1018441" y="244018"/>
                </a:lnTo>
                <a:lnTo>
                  <a:pt x="1051825" y="286085"/>
                </a:lnTo>
                <a:lnTo>
                  <a:pt x="1081955" y="330687"/>
                </a:lnTo>
                <a:lnTo>
                  <a:pt x="1108652" y="377644"/>
                </a:lnTo>
                <a:lnTo>
                  <a:pt x="1131734" y="426776"/>
                </a:lnTo>
                <a:lnTo>
                  <a:pt x="1151023" y="477903"/>
                </a:lnTo>
                <a:lnTo>
                  <a:pt x="1166339" y="530846"/>
                </a:lnTo>
                <a:lnTo>
                  <a:pt x="1177502" y="585423"/>
                </a:lnTo>
                <a:lnTo>
                  <a:pt x="1184331" y="641457"/>
                </a:lnTo>
                <a:lnTo>
                  <a:pt x="1186647" y="698766"/>
                </a:lnTo>
              </a:path>
            </a:pathLst>
          </a:custGeom>
          <a:ln w="190500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5"/>
          <p:cNvSpPr txBox="1"/>
          <p:nvPr/>
        </p:nvSpPr>
        <p:spPr>
          <a:xfrm>
            <a:off x="2072891" y="220637"/>
            <a:ext cx="293624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63%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of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5" dirty="0" smtClean="0">
                <a:solidFill>
                  <a:srgbClr val="00A6DE"/>
                </a:solidFill>
                <a:latin typeface="Arial"/>
                <a:cs typeface="Arial"/>
              </a:rPr>
              <a:t>see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a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growing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5" dirty="0" smtClean="0">
                <a:solidFill>
                  <a:srgbClr val="00A6DE"/>
                </a:solidFill>
                <a:latin typeface="Arial"/>
                <a:cs typeface="Arial"/>
              </a:rPr>
              <a:t>need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for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 voluntary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benefits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options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6"/>
          <p:cNvSpPr txBox="1"/>
          <p:nvPr/>
        </p:nvSpPr>
        <p:spPr>
          <a:xfrm>
            <a:off x="2060566" y="2668907"/>
            <a:ext cx="3237865" cy="1369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When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as</a:t>
            </a:r>
            <a:r>
              <a:rPr sz="10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ed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35" dirty="0" smtClean="0">
                <a:solidFill>
                  <a:srgbClr val="00A6DE"/>
                </a:solidFill>
                <a:latin typeface="Arial"/>
                <a:cs typeface="Arial"/>
              </a:rPr>
              <a:t>wh</a:t>
            </a:r>
            <a:r>
              <a:rPr sz="1000" b="1" spc="-85" dirty="0" smtClean="0">
                <a:solidFill>
                  <a:srgbClr val="00A6DE"/>
                </a:solidFill>
                <a:latin typeface="Arial"/>
                <a:cs typeface="Arial"/>
              </a:rPr>
              <a:t>y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, </a:t>
            </a:r>
            <a:r>
              <a:rPr sz="1000" b="1" spc="-3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000" b="1" spc="-40" dirty="0" smtClean="0">
                <a:solidFill>
                  <a:srgbClr val="00A6DE"/>
                </a:solidFill>
                <a:latin typeface="Arial"/>
                <a:cs typeface="Arial"/>
              </a:rPr>
              <a:t>kers</a:t>
            </a:r>
            <a:r>
              <a:rPr sz="1000" b="1" spc="-2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b="1" spc="-55" dirty="0" smtClean="0">
                <a:solidFill>
                  <a:srgbClr val="00A6DE"/>
                </a:solidFill>
                <a:latin typeface="Arial"/>
                <a:cs typeface="Arial"/>
              </a:rPr>
              <a:t>say: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100"/>
              </a:lnSpc>
            </a:pPr>
            <a:endParaRPr sz="1100" dirty="0"/>
          </a:p>
          <a:p>
            <a:pPr marL="12700">
              <a:lnSpc>
                <a:spcPct val="1000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Rising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costs: 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76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Rising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coverage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costs: 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66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ts val="1100"/>
              </a:lnSpc>
            </a:pPr>
            <a:endParaRPr sz="1100" dirty="0"/>
          </a:p>
          <a:p>
            <a:pPr marL="12700">
              <a:lnSpc>
                <a:spcPct val="100000"/>
              </a:lnSpc>
            </a:pP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easing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deductible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copays: 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6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1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Because employer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educed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benefts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and/or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coverage: </a:t>
            </a:r>
            <a:r>
              <a:rPr sz="1000" b="1" spc="-20" dirty="0" smtClean="0">
                <a:solidFill>
                  <a:srgbClr val="00A6DE"/>
                </a:solidFill>
                <a:latin typeface="Arial"/>
                <a:cs typeface="Arial"/>
              </a:rPr>
              <a:t>3</a:t>
            </a:r>
            <a:r>
              <a:rPr sz="1000" b="1" spc="-5" dirty="0" smtClean="0">
                <a:solidFill>
                  <a:srgbClr val="00A6DE"/>
                </a:solidFill>
                <a:latin typeface="Arial"/>
                <a:cs typeface="Arial"/>
              </a:rPr>
              <a:t>7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" name="object 7"/>
          <p:cNvSpPr/>
          <p:nvPr/>
        </p:nvSpPr>
        <p:spPr>
          <a:xfrm>
            <a:off x="2790699" y="1570405"/>
            <a:ext cx="0" cy="73483"/>
          </a:xfrm>
          <a:custGeom>
            <a:avLst/>
            <a:gdLst/>
            <a:ahLst/>
            <a:cxnLst/>
            <a:rect l="l" t="t" r="r" b="b"/>
            <a:pathLst>
              <a:path h="73482">
                <a:moveTo>
                  <a:pt x="0" y="0"/>
                </a:moveTo>
                <a:lnTo>
                  <a:pt x="0" y="73482"/>
                </a:lnTo>
              </a:path>
            </a:pathLst>
          </a:custGeom>
          <a:ln w="54698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"/>
          <p:cNvSpPr/>
          <p:nvPr/>
        </p:nvSpPr>
        <p:spPr>
          <a:xfrm>
            <a:off x="2690504" y="1543658"/>
            <a:ext cx="200419" cy="0"/>
          </a:xfrm>
          <a:custGeom>
            <a:avLst/>
            <a:gdLst/>
            <a:ahLst/>
            <a:cxnLst/>
            <a:rect l="l" t="t" r="r" b="b"/>
            <a:pathLst>
              <a:path w="200418">
                <a:moveTo>
                  <a:pt x="0" y="0"/>
                </a:moveTo>
                <a:lnTo>
                  <a:pt x="200418" y="0"/>
                </a:lnTo>
              </a:path>
            </a:pathLst>
          </a:custGeom>
          <a:ln w="54762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"/>
          <p:cNvSpPr/>
          <p:nvPr/>
        </p:nvSpPr>
        <p:spPr>
          <a:xfrm>
            <a:off x="2790699" y="1443455"/>
            <a:ext cx="0" cy="73456"/>
          </a:xfrm>
          <a:custGeom>
            <a:avLst/>
            <a:gdLst/>
            <a:ahLst/>
            <a:cxnLst/>
            <a:rect l="l" t="t" r="r" b="b"/>
            <a:pathLst>
              <a:path h="73456">
                <a:moveTo>
                  <a:pt x="0" y="0"/>
                </a:moveTo>
                <a:lnTo>
                  <a:pt x="0" y="73456"/>
                </a:lnTo>
              </a:path>
            </a:pathLst>
          </a:custGeom>
          <a:ln w="54698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0"/>
          <p:cNvSpPr/>
          <p:nvPr/>
        </p:nvSpPr>
        <p:spPr>
          <a:xfrm>
            <a:off x="2403513" y="1718457"/>
            <a:ext cx="756145" cy="0"/>
          </a:xfrm>
          <a:custGeom>
            <a:avLst/>
            <a:gdLst/>
            <a:ahLst/>
            <a:cxnLst/>
            <a:rect l="l" t="t" r="r" b="b"/>
            <a:pathLst>
              <a:path w="756145">
                <a:moveTo>
                  <a:pt x="0" y="0"/>
                </a:moveTo>
                <a:lnTo>
                  <a:pt x="756145" y="0"/>
                </a:lnTo>
              </a:path>
            </a:pathLst>
          </a:custGeom>
          <a:ln w="35560">
            <a:solidFill>
              <a:srgbClr val="6164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1"/>
          <p:cNvSpPr/>
          <p:nvPr/>
        </p:nvSpPr>
        <p:spPr>
          <a:xfrm>
            <a:off x="2420329" y="1376192"/>
            <a:ext cx="0" cy="325119"/>
          </a:xfrm>
          <a:custGeom>
            <a:avLst/>
            <a:gdLst/>
            <a:ahLst/>
            <a:cxnLst/>
            <a:rect l="l" t="t" r="r" b="b"/>
            <a:pathLst>
              <a:path h="325119">
                <a:moveTo>
                  <a:pt x="0" y="0"/>
                </a:moveTo>
                <a:lnTo>
                  <a:pt x="0" y="325119"/>
                </a:lnTo>
              </a:path>
            </a:pathLst>
          </a:custGeom>
          <a:ln w="34912">
            <a:solidFill>
              <a:srgbClr val="6164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2"/>
          <p:cNvSpPr/>
          <p:nvPr/>
        </p:nvSpPr>
        <p:spPr>
          <a:xfrm>
            <a:off x="2403513" y="1361587"/>
            <a:ext cx="756145" cy="0"/>
          </a:xfrm>
          <a:custGeom>
            <a:avLst/>
            <a:gdLst/>
            <a:ahLst/>
            <a:cxnLst/>
            <a:rect l="l" t="t" r="r" b="b"/>
            <a:pathLst>
              <a:path w="756145">
                <a:moveTo>
                  <a:pt x="0" y="0"/>
                </a:moveTo>
                <a:lnTo>
                  <a:pt x="756145" y="0"/>
                </a:lnTo>
              </a:path>
            </a:pathLst>
          </a:custGeom>
          <a:ln w="30480">
            <a:solidFill>
              <a:srgbClr val="6164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3"/>
          <p:cNvSpPr/>
          <p:nvPr/>
        </p:nvSpPr>
        <p:spPr>
          <a:xfrm>
            <a:off x="3142833" y="1375979"/>
            <a:ext cx="0" cy="324967"/>
          </a:xfrm>
          <a:custGeom>
            <a:avLst/>
            <a:gdLst/>
            <a:ahLst/>
            <a:cxnLst/>
            <a:rect l="l" t="t" r="r" b="b"/>
            <a:pathLst>
              <a:path h="324967">
                <a:moveTo>
                  <a:pt x="0" y="0"/>
                </a:moveTo>
                <a:lnTo>
                  <a:pt x="0" y="324967"/>
                </a:lnTo>
              </a:path>
            </a:pathLst>
          </a:custGeom>
          <a:ln w="34912">
            <a:solidFill>
              <a:srgbClr val="61646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4"/>
          <p:cNvSpPr/>
          <p:nvPr/>
        </p:nvSpPr>
        <p:spPr>
          <a:xfrm>
            <a:off x="2870447" y="1405481"/>
            <a:ext cx="226111" cy="265951"/>
          </a:xfrm>
          <a:custGeom>
            <a:avLst/>
            <a:gdLst/>
            <a:ahLst/>
            <a:cxnLst/>
            <a:rect l="l" t="t" r="r" b="b"/>
            <a:pathLst>
              <a:path w="226110" h="265950">
                <a:moveTo>
                  <a:pt x="186956" y="0"/>
                </a:moveTo>
                <a:lnTo>
                  <a:pt x="0" y="0"/>
                </a:lnTo>
                <a:lnTo>
                  <a:pt x="11209" y="6890"/>
                </a:lnTo>
                <a:lnTo>
                  <a:pt x="21768" y="14671"/>
                </a:lnTo>
                <a:lnTo>
                  <a:pt x="49014" y="42834"/>
                </a:lnTo>
                <a:lnTo>
                  <a:pt x="68506" y="77136"/>
                </a:lnTo>
                <a:lnTo>
                  <a:pt x="78823" y="116172"/>
                </a:lnTo>
                <a:lnTo>
                  <a:pt x="80098" y="136194"/>
                </a:lnTo>
                <a:lnTo>
                  <a:pt x="79491" y="150059"/>
                </a:lnTo>
                <a:lnTo>
                  <a:pt x="70786" y="189404"/>
                </a:lnTo>
                <a:lnTo>
                  <a:pt x="52835" y="224302"/>
                </a:lnTo>
                <a:lnTo>
                  <a:pt x="27018" y="253378"/>
                </a:lnTo>
                <a:lnTo>
                  <a:pt x="16904" y="261538"/>
                </a:lnTo>
                <a:lnTo>
                  <a:pt x="186283" y="265950"/>
                </a:lnTo>
                <a:lnTo>
                  <a:pt x="207383" y="230955"/>
                </a:lnTo>
                <a:lnTo>
                  <a:pt x="221051" y="227279"/>
                </a:lnTo>
                <a:lnTo>
                  <a:pt x="226110" y="227279"/>
                </a:lnTo>
                <a:lnTo>
                  <a:pt x="226110" y="160149"/>
                </a:lnTo>
                <a:lnTo>
                  <a:pt x="153748" y="160149"/>
                </a:lnTo>
                <a:lnTo>
                  <a:pt x="137301" y="157942"/>
                </a:lnTo>
                <a:lnTo>
                  <a:pt x="126504" y="150502"/>
                </a:lnTo>
                <a:lnTo>
                  <a:pt x="121644" y="139478"/>
                </a:lnTo>
                <a:lnTo>
                  <a:pt x="124834" y="124333"/>
                </a:lnTo>
                <a:lnTo>
                  <a:pt x="133635" y="114322"/>
                </a:lnTo>
                <a:lnTo>
                  <a:pt x="146136" y="110534"/>
                </a:lnTo>
                <a:lnTo>
                  <a:pt x="146723" y="110528"/>
                </a:lnTo>
                <a:lnTo>
                  <a:pt x="226110" y="110528"/>
                </a:lnTo>
                <a:lnTo>
                  <a:pt x="226110" y="44576"/>
                </a:lnTo>
                <a:lnTo>
                  <a:pt x="223850" y="44576"/>
                </a:lnTo>
                <a:lnTo>
                  <a:pt x="209808" y="41873"/>
                </a:lnTo>
                <a:lnTo>
                  <a:pt x="198171" y="34466"/>
                </a:lnTo>
                <a:lnTo>
                  <a:pt x="189988" y="23411"/>
                </a:lnTo>
                <a:lnTo>
                  <a:pt x="186310" y="9763"/>
                </a:lnTo>
                <a:lnTo>
                  <a:pt x="186207" y="4559"/>
                </a:lnTo>
                <a:lnTo>
                  <a:pt x="186524" y="2222"/>
                </a:lnTo>
                <a:lnTo>
                  <a:pt x="186956" y="0"/>
                </a:lnTo>
                <a:close/>
              </a:path>
              <a:path w="226110" h="265950">
                <a:moveTo>
                  <a:pt x="226110" y="227279"/>
                </a:moveTo>
                <a:lnTo>
                  <a:pt x="221051" y="227279"/>
                </a:lnTo>
                <a:lnTo>
                  <a:pt x="226110" y="227304"/>
                </a:lnTo>
                <a:close/>
              </a:path>
              <a:path w="226110" h="265950">
                <a:moveTo>
                  <a:pt x="226110" y="110528"/>
                </a:moveTo>
                <a:lnTo>
                  <a:pt x="146723" y="110528"/>
                </a:lnTo>
                <a:lnTo>
                  <a:pt x="160206" y="114414"/>
                </a:lnTo>
                <a:lnTo>
                  <a:pt x="169388" y="124526"/>
                </a:lnTo>
                <a:lnTo>
                  <a:pt x="168651" y="142313"/>
                </a:lnTo>
                <a:lnTo>
                  <a:pt x="162961" y="154077"/>
                </a:lnTo>
                <a:lnTo>
                  <a:pt x="153748" y="160149"/>
                </a:lnTo>
                <a:lnTo>
                  <a:pt x="226110" y="160149"/>
                </a:lnTo>
                <a:lnTo>
                  <a:pt x="226110" y="110528"/>
                </a:lnTo>
                <a:close/>
              </a:path>
              <a:path w="226110" h="265950">
                <a:moveTo>
                  <a:pt x="226110" y="44411"/>
                </a:moveTo>
                <a:lnTo>
                  <a:pt x="224599" y="44576"/>
                </a:lnTo>
                <a:lnTo>
                  <a:pt x="226110" y="44576"/>
                </a:lnTo>
                <a:lnTo>
                  <a:pt x="226110" y="44411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5"/>
          <p:cNvSpPr/>
          <p:nvPr/>
        </p:nvSpPr>
        <p:spPr>
          <a:xfrm>
            <a:off x="2466603" y="1405481"/>
            <a:ext cx="251988" cy="265951"/>
          </a:xfrm>
          <a:custGeom>
            <a:avLst/>
            <a:gdLst/>
            <a:ahLst/>
            <a:cxnLst/>
            <a:rect l="l" t="t" r="r" b="b"/>
            <a:pathLst>
              <a:path w="251988" h="265950">
                <a:moveTo>
                  <a:pt x="201451" y="227177"/>
                </a:moveTo>
                <a:lnTo>
                  <a:pt x="2273" y="227177"/>
                </a:lnTo>
                <a:lnTo>
                  <a:pt x="16307" y="229881"/>
                </a:lnTo>
                <a:lnTo>
                  <a:pt x="27940" y="237291"/>
                </a:lnTo>
                <a:lnTo>
                  <a:pt x="36119" y="248352"/>
                </a:lnTo>
                <a:lnTo>
                  <a:pt x="39789" y="262008"/>
                </a:lnTo>
                <a:lnTo>
                  <a:pt x="39839" y="265950"/>
                </a:lnTo>
                <a:lnTo>
                  <a:pt x="241490" y="265950"/>
                </a:lnTo>
                <a:lnTo>
                  <a:pt x="230978" y="258286"/>
                </a:lnTo>
                <a:lnTo>
                  <a:pt x="221155" y="249791"/>
                </a:lnTo>
                <a:lnTo>
                  <a:pt x="212072" y="240518"/>
                </a:lnTo>
                <a:lnTo>
                  <a:pt x="203781" y="230517"/>
                </a:lnTo>
                <a:lnTo>
                  <a:pt x="201451" y="227177"/>
                </a:lnTo>
                <a:close/>
              </a:path>
              <a:path w="251988" h="265950">
                <a:moveTo>
                  <a:pt x="0" y="44411"/>
                </a:moveTo>
                <a:lnTo>
                  <a:pt x="0" y="227304"/>
                </a:lnTo>
                <a:lnTo>
                  <a:pt x="2273" y="227177"/>
                </a:lnTo>
                <a:lnTo>
                  <a:pt x="201451" y="227177"/>
                </a:lnTo>
                <a:lnTo>
                  <a:pt x="179558" y="184251"/>
                </a:lnTo>
                <a:lnTo>
                  <a:pt x="173915" y="160146"/>
                </a:lnTo>
                <a:lnTo>
                  <a:pt x="86432" y="160146"/>
                </a:lnTo>
                <a:lnTo>
                  <a:pt x="69977" y="157942"/>
                </a:lnTo>
                <a:lnTo>
                  <a:pt x="59181" y="150505"/>
                </a:lnTo>
                <a:lnTo>
                  <a:pt x="54322" y="139484"/>
                </a:lnTo>
                <a:lnTo>
                  <a:pt x="57508" y="124334"/>
                </a:lnTo>
                <a:lnTo>
                  <a:pt x="66305" y="114321"/>
                </a:lnTo>
                <a:lnTo>
                  <a:pt x="78804" y="110534"/>
                </a:lnTo>
                <a:lnTo>
                  <a:pt x="79387" y="110528"/>
                </a:lnTo>
                <a:lnTo>
                  <a:pt x="175187" y="110528"/>
                </a:lnTo>
                <a:lnTo>
                  <a:pt x="177058" y="100837"/>
                </a:lnTo>
                <a:lnTo>
                  <a:pt x="191021" y="62938"/>
                </a:lnTo>
                <a:lnTo>
                  <a:pt x="202463" y="44475"/>
                </a:lnTo>
                <a:lnTo>
                  <a:pt x="5058" y="44475"/>
                </a:lnTo>
                <a:lnTo>
                  <a:pt x="0" y="44411"/>
                </a:lnTo>
                <a:close/>
              </a:path>
              <a:path w="251988" h="265950">
                <a:moveTo>
                  <a:pt x="175187" y="110528"/>
                </a:moveTo>
                <a:lnTo>
                  <a:pt x="79387" y="110528"/>
                </a:lnTo>
                <a:lnTo>
                  <a:pt x="92883" y="114412"/>
                </a:lnTo>
                <a:lnTo>
                  <a:pt x="102064" y="124520"/>
                </a:lnTo>
                <a:lnTo>
                  <a:pt x="101331" y="142307"/>
                </a:lnTo>
                <a:lnTo>
                  <a:pt x="95646" y="154072"/>
                </a:lnTo>
                <a:lnTo>
                  <a:pt x="86432" y="160146"/>
                </a:lnTo>
                <a:lnTo>
                  <a:pt x="173915" y="160146"/>
                </a:lnTo>
                <a:lnTo>
                  <a:pt x="173519" y="157942"/>
                </a:lnTo>
                <a:lnTo>
                  <a:pt x="172221" y="144407"/>
                </a:lnTo>
                <a:lnTo>
                  <a:pt x="172741" y="129292"/>
                </a:lnTo>
                <a:lnTo>
                  <a:pt x="174369" y="114761"/>
                </a:lnTo>
                <a:lnTo>
                  <a:pt x="175187" y="110528"/>
                </a:lnTo>
                <a:close/>
              </a:path>
              <a:path w="251988" h="265950">
                <a:moveTo>
                  <a:pt x="39166" y="0"/>
                </a:moveTo>
                <a:lnTo>
                  <a:pt x="39598" y="2222"/>
                </a:lnTo>
                <a:lnTo>
                  <a:pt x="39890" y="4559"/>
                </a:lnTo>
                <a:lnTo>
                  <a:pt x="39890" y="6959"/>
                </a:lnTo>
                <a:lnTo>
                  <a:pt x="37187" y="20985"/>
                </a:lnTo>
                <a:lnTo>
                  <a:pt x="29778" y="32618"/>
                </a:lnTo>
                <a:lnTo>
                  <a:pt x="18717" y="40800"/>
                </a:lnTo>
                <a:lnTo>
                  <a:pt x="5058" y="44475"/>
                </a:lnTo>
                <a:lnTo>
                  <a:pt x="202463" y="44475"/>
                </a:lnTo>
                <a:lnTo>
                  <a:pt x="231138" y="14070"/>
                </a:lnTo>
                <a:lnTo>
                  <a:pt x="251988" y="66"/>
                </a:lnTo>
                <a:lnTo>
                  <a:pt x="39166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6"/>
          <p:cNvSpPr txBox="1"/>
          <p:nvPr/>
        </p:nvSpPr>
        <p:spPr>
          <a:xfrm>
            <a:off x="2063237" y="4191002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19"/>
          <p:cNvSpPr txBox="1"/>
          <p:nvPr/>
        </p:nvSpPr>
        <p:spPr>
          <a:xfrm>
            <a:off x="2047518" y="4880374"/>
            <a:ext cx="328485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37" name="object 20"/>
          <p:cNvSpPr txBox="1"/>
          <p:nvPr/>
        </p:nvSpPr>
        <p:spPr>
          <a:xfrm>
            <a:off x="2047519" y="5101256"/>
            <a:ext cx="3115311" cy="358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2063237" y="4533890"/>
            <a:ext cx="345440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Z140818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18"/>
          <p:cNvSpPr txBox="1"/>
          <p:nvPr/>
        </p:nvSpPr>
        <p:spPr>
          <a:xfrm>
            <a:off x="5150485" y="4533890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/>
          <p:cNvSpPr txBox="1"/>
          <p:nvPr/>
        </p:nvSpPr>
        <p:spPr>
          <a:xfrm>
            <a:off x="2044781" y="257760"/>
            <a:ext cx="1887220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Anticipating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higher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70" dirty="0" smtClean="0">
                <a:solidFill>
                  <a:srgbClr val="00A6DE"/>
                </a:solidFill>
                <a:latin typeface="Arial"/>
                <a:cs typeface="Arial"/>
              </a:rPr>
              <a:t>costs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"/>
          <p:cNvSpPr txBox="1"/>
          <p:nvPr/>
        </p:nvSpPr>
        <p:spPr>
          <a:xfrm>
            <a:off x="2052321" y="2849915"/>
            <a:ext cx="3044825" cy="340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86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least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somewhat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ag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they’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esponsible for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will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4"/>
          <p:cNvSpPr/>
          <p:nvPr/>
        </p:nvSpPr>
        <p:spPr>
          <a:xfrm>
            <a:off x="2057482" y="853130"/>
            <a:ext cx="1581543" cy="1581556"/>
          </a:xfrm>
          <a:custGeom>
            <a:avLst/>
            <a:gdLst/>
            <a:ahLst/>
            <a:cxnLst/>
            <a:rect l="l" t="t" r="r" b="b"/>
            <a:pathLst>
              <a:path w="1581543" h="1581556">
                <a:moveTo>
                  <a:pt x="790778" y="0"/>
                </a:moveTo>
                <a:lnTo>
                  <a:pt x="725923" y="2621"/>
                </a:lnTo>
                <a:lnTo>
                  <a:pt x="662511" y="10350"/>
                </a:lnTo>
                <a:lnTo>
                  <a:pt x="600747" y="22982"/>
                </a:lnTo>
                <a:lnTo>
                  <a:pt x="540833" y="40314"/>
                </a:lnTo>
                <a:lnTo>
                  <a:pt x="482974" y="62144"/>
                </a:lnTo>
                <a:lnTo>
                  <a:pt x="427373" y="88266"/>
                </a:lnTo>
                <a:lnTo>
                  <a:pt x="374233" y="118477"/>
                </a:lnTo>
                <a:lnTo>
                  <a:pt x="323757" y="152575"/>
                </a:lnTo>
                <a:lnTo>
                  <a:pt x="276151" y="190355"/>
                </a:lnTo>
                <a:lnTo>
                  <a:pt x="231616" y="231614"/>
                </a:lnTo>
                <a:lnTo>
                  <a:pt x="190356" y="276149"/>
                </a:lnTo>
                <a:lnTo>
                  <a:pt x="152576" y="323755"/>
                </a:lnTo>
                <a:lnTo>
                  <a:pt x="118478" y="374229"/>
                </a:lnTo>
                <a:lnTo>
                  <a:pt x="88266" y="427368"/>
                </a:lnTo>
                <a:lnTo>
                  <a:pt x="62144" y="482969"/>
                </a:lnTo>
                <a:lnTo>
                  <a:pt x="40315" y="540827"/>
                </a:lnTo>
                <a:lnTo>
                  <a:pt x="22982" y="600739"/>
                </a:lnTo>
                <a:lnTo>
                  <a:pt x="10350" y="662502"/>
                </a:lnTo>
                <a:lnTo>
                  <a:pt x="2621" y="725912"/>
                </a:lnTo>
                <a:lnTo>
                  <a:pt x="0" y="790765"/>
                </a:lnTo>
                <a:lnTo>
                  <a:pt x="2621" y="855622"/>
                </a:lnTo>
                <a:lnTo>
                  <a:pt x="10350" y="919035"/>
                </a:lnTo>
                <a:lnTo>
                  <a:pt x="22982" y="980801"/>
                </a:lnTo>
                <a:lnTo>
                  <a:pt x="40315" y="1040716"/>
                </a:lnTo>
                <a:lnTo>
                  <a:pt x="62144" y="1098576"/>
                </a:lnTo>
                <a:lnTo>
                  <a:pt x="88266" y="1154178"/>
                </a:lnTo>
                <a:lnTo>
                  <a:pt x="118478" y="1207319"/>
                </a:lnTo>
                <a:lnTo>
                  <a:pt x="152576" y="1257795"/>
                </a:lnTo>
                <a:lnTo>
                  <a:pt x="190356" y="1305403"/>
                </a:lnTo>
                <a:lnTo>
                  <a:pt x="231616" y="1349938"/>
                </a:lnTo>
                <a:lnTo>
                  <a:pt x="276151" y="1391198"/>
                </a:lnTo>
                <a:lnTo>
                  <a:pt x="323757" y="1428979"/>
                </a:lnTo>
                <a:lnTo>
                  <a:pt x="374233" y="1463077"/>
                </a:lnTo>
                <a:lnTo>
                  <a:pt x="427373" y="1493289"/>
                </a:lnTo>
                <a:lnTo>
                  <a:pt x="482974" y="1519411"/>
                </a:lnTo>
                <a:lnTo>
                  <a:pt x="540833" y="1541241"/>
                </a:lnTo>
                <a:lnTo>
                  <a:pt x="600747" y="1558573"/>
                </a:lnTo>
                <a:lnTo>
                  <a:pt x="662511" y="1571206"/>
                </a:lnTo>
                <a:lnTo>
                  <a:pt x="725923" y="1578934"/>
                </a:lnTo>
                <a:lnTo>
                  <a:pt x="790778" y="1581556"/>
                </a:lnTo>
                <a:lnTo>
                  <a:pt x="855631" y="1578934"/>
                </a:lnTo>
                <a:lnTo>
                  <a:pt x="919041" y="1571206"/>
                </a:lnTo>
                <a:lnTo>
                  <a:pt x="980804" y="1558573"/>
                </a:lnTo>
                <a:lnTo>
                  <a:pt x="1040716" y="1541241"/>
                </a:lnTo>
                <a:lnTo>
                  <a:pt x="1098574" y="1519411"/>
                </a:lnTo>
                <a:lnTo>
                  <a:pt x="1154174" y="1493289"/>
                </a:lnTo>
                <a:lnTo>
                  <a:pt x="1207314" y="1463077"/>
                </a:lnTo>
                <a:lnTo>
                  <a:pt x="1257788" y="1428979"/>
                </a:lnTo>
                <a:lnTo>
                  <a:pt x="1305394" y="1391198"/>
                </a:lnTo>
                <a:lnTo>
                  <a:pt x="1349929" y="1349938"/>
                </a:lnTo>
                <a:lnTo>
                  <a:pt x="1391188" y="1305403"/>
                </a:lnTo>
                <a:lnTo>
                  <a:pt x="1428968" y="1257795"/>
                </a:lnTo>
                <a:lnTo>
                  <a:pt x="1463065" y="1207319"/>
                </a:lnTo>
                <a:lnTo>
                  <a:pt x="1493277" y="1154178"/>
                </a:lnTo>
                <a:lnTo>
                  <a:pt x="1519399" y="1098576"/>
                </a:lnTo>
                <a:lnTo>
                  <a:pt x="1541228" y="1040716"/>
                </a:lnTo>
                <a:lnTo>
                  <a:pt x="1558561" y="980801"/>
                </a:lnTo>
                <a:lnTo>
                  <a:pt x="1571193" y="919035"/>
                </a:lnTo>
                <a:lnTo>
                  <a:pt x="1578922" y="855622"/>
                </a:lnTo>
                <a:lnTo>
                  <a:pt x="1581543" y="790765"/>
                </a:lnTo>
                <a:lnTo>
                  <a:pt x="1578922" y="725912"/>
                </a:lnTo>
                <a:lnTo>
                  <a:pt x="1571193" y="662502"/>
                </a:lnTo>
                <a:lnTo>
                  <a:pt x="1558561" y="600739"/>
                </a:lnTo>
                <a:lnTo>
                  <a:pt x="1541228" y="540827"/>
                </a:lnTo>
                <a:lnTo>
                  <a:pt x="1519399" y="482969"/>
                </a:lnTo>
                <a:lnTo>
                  <a:pt x="1493277" y="427368"/>
                </a:lnTo>
                <a:lnTo>
                  <a:pt x="1463065" y="374229"/>
                </a:lnTo>
                <a:lnTo>
                  <a:pt x="1428968" y="323755"/>
                </a:lnTo>
                <a:lnTo>
                  <a:pt x="1391188" y="276149"/>
                </a:lnTo>
                <a:lnTo>
                  <a:pt x="1349929" y="231614"/>
                </a:lnTo>
                <a:lnTo>
                  <a:pt x="1305394" y="190355"/>
                </a:lnTo>
                <a:lnTo>
                  <a:pt x="1257788" y="152575"/>
                </a:lnTo>
                <a:lnTo>
                  <a:pt x="1207314" y="118477"/>
                </a:lnTo>
                <a:lnTo>
                  <a:pt x="1154174" y="88266"/>
                </a:lnTo>
                <a:lnTo>
                  <a:pt x="1098574" y="62144"/>
                </a:lnTo>
                <a:lnTo>
                  <a:pt x="1040716" y="40314"/>
                </a:lnTo>
                <a:lnTo>
                  <a:pt x="980804" y="22982"/>
                </a:lnTo>
                <a:lnTo>
                  <a:pt x="919041" y="10350"/>
                </a:lnTo>
                <a:lnTo>
                  <a:pt x="855631" y="2621"/>
                </a:lnTo>
                <a:lnTo>
                  <a:pt x="790778" y="0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5"/>
          <p:cNvSpPr/>
          <p:nvPr/>
        </p:nvSpPr>
        <p:spPr>
          <a:xfrm>
            <a:off x="2185275" y="980930"/>
            <a:ext cx="1325956" cy="1325931"/>
          </a:xfrm>
          <a:custGeom>
            <a:avLst/>
            <a:gdLst/>
            <a:ahLst/>
            <a:cxnLst/>
            <a:rect l="l" t="t" r="r" b="b"/>
            <a:pathLst>
              <a:path w="1325956" h="1325930">
                <a:moveTo>
                  <a:pt x="662990" y="0"/>
                </a:moveTo>
                <a:lnTo>
                  <a:pt x="608617" y="2197"/>
                </a:lnTo>
                <a:lnTo>
                  <a:pt x="555454" y="8677"/>
                </a:lnTo>
                <a:lnTo>
                  <a:pt x="503672" y="19268"/>
                </a:lnTo>
                <a:lnTo>
                  <a:pt x="453441" y="33800"/>
                </a:lnTo>
                <a:lnTo>
                  <a:pt x="404932" y="52101"/>
                </a:lnTo>
                <a:lnTo>
                  <a:pt x="358316" y="74002"/>
                </a:lnTo>
                <a:lnTo>
                  <a:pt x="313763" y="99331"/>
                </a:lnTo>
                <a:lnTo>
                  <a:pt x="271445" y="127918"/>
                </a:lnTo>
                <a:lnTo>
                  <a:pt x="231531" y="159593"/>
                </a:lnTo>
                <a:lnTo>
                  <a:pt x="194192" y="194184"/>
                </a:lnTo>
                <a:lnTo>
                  <a:pt x="159599" y="231521"/>
                </a:lnTo>
                <a:lnTo>
                  <a:pt x="127924" y="271434"/>
                </a:lnTo>
                <a:lnTo>
                  <a:pt x="99335" y="313751"/>
                </a:lnTo>
                <a:lnTo>
                  <a:pt x="74005" y="358302"/>
                </a:lnTo>
                <a:lnTo>
                  <a:pt x="52103" y="404916"/>
                </a:lnTo>
                <a:lnTo>
                  <a:pt x="33801" y="453423"/>
                </a:lnTo>
                <a:lnTo>
                  <a:pt x="19269" y="503652"/>
                </a:lnTo>
                <a:lnTo>
                  <a:pt x="8677" y="555433"/>
                </a:lnTo>
                <a:lnTo>
                  <a:pt x="2197" y="608594"/>
                </a:lnTo>
                <a:lnTo>
                  <a:pt x="0" y="662965"/>
                </a:lnTo>
                <a:lnTo>
                  <a:pt x="2197" y="717339"/>
                </a:lnTo>
                <a:lnTo>
                  <a:pt x="8677" y="770503"/>
                </a:lnTo>
                <a:lnTo>
                  <a:pt x="19269" y="822286"/>
                </a:lnTo>
                <a:lnTo>
                  <a:pt x="33801" y="872516"/>
                </a:lnTo>
                <a:lnTo>
                  <a:pt x="52103" y="921024"/>
                </a:lnTo>
                <a:lnTo>
                  <a:pt x="74005" y="967639"/>
                </a:lnTo>
                <a:lnTo>
                  <a:pt x="99335" y="1012190"/>
                </a:lnTo>
                <a:lnTo>
                  <a:pt x="127924" y="1054507"/>
                </a:lnTo>
                <a:lnTo>
                  <a:pt x="159599" y="1094419"/>
                </a:lnTo>
                <a:lnTo>
                  <a:pt x="194192" y="1131755"/>
                </a:lnTo>
                <a:lnTo>
                  <a:pt x="231531" y="1166345"/>
                </a:lnTo>
                <a:lnTo>
                  <a:pt x="271445" y="1198019"/>
                </a:lnTo>
                <a:lnTo>
                  <a:pt x="313763" y="1226605"/>
                </a:lnTo>
                <a:lnTo>
                  <a:pt x="358316" y="1251933"/>
                </a:lnTo>
                <a:lnTo>
                  <a:pt x="404932" y="1273832"/>
                </a:lnTo>
                <a:lnTo>
                  <a:pt x="453441" y="1292133"/>
                </a:lnTo>
                <a:lnTo>
                  <a:pt x="503672" y="1306663"/>
                </a:lnTo>
                <a:lnTo>
                  <a:pt x="555454" y="1317253"/>
                </a:lnTo>
                <a:lnTo>
                  <a:pt x="608617" y="1323733"/>
                </a:lnTo>
                <a:lnTo>
                  <a:pt x="662990" y="1325930"/>
                </a:lnTo>
                <a:lnTo>
                  <a:pt x="717361" y="1323733"/>
                </a:lnTo>
                <a:lnTo>
                  <a:pt x="770523" y="1317253"/>
                </a:lnTo>
                <a:lnTo>
                  <a:pt x="822303" y="1306663"/>
                </a:lnTo>
                <a:lnTo>
                  <a:pt x="872532" y="1292133"/>
                </a:lnTo>
                <a:lnTo>
                  <a:pt x="921039" y="1273832"/>
                </a:lnTo>
                <a:lnTo>
                  <a:pt x="967653" y="1251933"/>
                </a:lnTo>
                <a:lnTo>
                  <a:pt x="1012204" y="1226605"/>
                </a:lnTo>
                <a:lnTo>
                  <a:pt x="1054522" y="1198019"/>
                </a:lnTo>
                <a:lnTo>
                  <a:pt x="1094434" y="1166345"/>
                </a:lnTo>
                <a:lnTo>
                  <a:pt x="1131771" y="1131755"/>
                </a:lnTo>
                <a:lnTo>
                  <a:pt x="1166362" y="1094419"/>
                </a:lnTo>
                <a:lnTo>
                  <a:pt x="1198037" y="1054507"/>
                </a:lnTo>
                <a:lnTo>
                  <a:pt x="1226624" y="1012190"/>
                </a:lnTo>
                <a:lnTo>
                  <a:pt x="1251953" y="967639"/>
                </a:lnTo>
                <a:lnTo>
                  <a:pt x="1273854" y="921024"/>
                </a:lnTo>
                <a:lnTo>
                  <a:pt x="1292156" y="872516"/>
                </a:lnTo>
                <a:lnTo>
                  <a:pt x="1306687" y="822286"/>
                </a:lnTo>
                <a:lnTo>
                  <a:pt x="1317278" y="770503"/>
                </a:lnTo>
                <a:lnTo>
                  <a:pt x="1323758" y="717339"/>
                </a:lnTo>
                <a:lnTo>
                  <a:pt x="1325956" y="662965"/>
                </a:lnTo>
                <a:lnTo>
                  <a:pt x="1323758" y="608594"/>
                </a:lnTo>
                <a:lnTo>
                  <a:pt x="1317278" y="555433"/>
                </a:lnTo>
                <a:lnTo>
                  <a:pt x="1306687" y="503652"/>
                </a:lnTo>
                <a:lnTo>
                  <a:pt x="1292156" y="453423"/>
                </a:lnTo>
                <a:lnTo>
                  <a:pt x="1273854" y="404916"/>
                </a:lnTo>
                <a:lnTo>
                  <a:pt x="1251953" y="358302"/>
                </a:lnTo>
                <a:lnTo>
                  <a:pt x="1226624" y="313751"/>
                </a:lnTo>
                <a:lnTo>
                  <a:pt x="1198037" y="271434"/>
                </a:lnTo>
                <a:lnTo>
                  <a:pt x="1166362" y="231521"/>
                </a:lnTo>
                <a:lnTo>
                  <a:pt x="1131771" y="194184"/>
                </a:lnTo>
                <a:lnTo>
                  <a:pt x="1094434" y="159593"/>
                </a:lnTo>
                <a:lnTo>
                  <a:pt x="1054522" y="127918"/>
                </a:lnTo>
                <a:lnTo>
                  <a:pt x="1012204" y="99331"/>
                </a:lnTo>
                <a:lnTo>
                  <a:pt x="967653" y="74002"/>
                </a:lnTo>
                <a:lnTo>
                  <a:pt x="921039" y="52101"/>
                </a:lnTo>
                <a:lnTo>
                  <a:pt x="872532" y="33800"/>
                </a:lnTo>
                <a:lnTo>
                  <a:pt x="822303" y="19268"/>
                </a:lnTo>
                <a:lnTo>
                  <a:pt x="770523" y="8677"/>
                </a:lnTo>
                <a:lnTo>
                  <a:pt x="717361" y="2197"/>
                </a:lnTo>
                <a:lnTo>
                  <a:pt x="6629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6"/>
          <p:cNvSpPr/>
          <p:nvPr/>
        </p:nvSpPr>
        <p:spPr>
          <a:xfrm>
            <a:off x="2200397" y="996033"/>
            <a:ext cx="1295692" cy="1295743"/>
          </a:xfrm>
          <a:custGeom>
            <a:avLst/>
            <a:gdLst/>
            <a:ahLst/>
            <a:cxnLst/>
            <a:rect l="l" t="t" r="r" b="b"/>
            <a:pathLst>
              <a:path w="1295692" h="1295742">
                <a:moveTo>
                  <a:pt x="1295692" y="647852"/>
                </a:moveTo>
                <a:lnTo>
                  <a:pt x="1293544" y="700988"/>
                </a:lnTo>
                <a:lnTo>
                  <a:pt x="1287213" y="752941"/>
                </a:lnTo>
                <a:lnTo>
                  <a:pt x="1276865" y="803544"/>
                </a:lnTo>
                <a:lnTo>
                  <a:pt x="1262666" y="852631"/>
                </a:lnTo>
                <a:lnTo>
                  <a:pt x="1244784" y="900036"/>
                </a:lnTo>
                <a:lnTo>
                  <a:pt x="1223384" y="945590"/>
                </a:lnTo>
                <a:lnTo>
                  <a:pt x="1198635" y="989128"/>
                </a:lnTo>
                <a:lnTo>
                  <a:pt x="1170701" y="1030483"/>
                </a:lnTo>
                <a:lnTo>
                  <a:pt x="1139751" y="1069488"/>
                </a:lnTo>
                <a:lnTo>
                  <a:pt x="1105950" y="1105976"/>
                </a:lnTo>
                <a:lnTo>
                  <a:pt x="1069466" y="1139780"/>
                </a:lnTo>
                <a:lnTo>
                  <a:pt x="1030465" y="1170734"/>
                </a:lnTo>
                <a:lnTo>
                  <a:pt x="989114" y="1198671"/>
                </a:lnTo>
                <a:lnTo>
                  <a:pt x="945579" y="1223424"/>
                </a:lnTo>
                <a:lnTo>
                  <a:pt x="900028" y="1244827"/>
                </a:lnTo>
                <a:lnTo>
                  <a:pt x="852626" y="1262712"/>
                </a:lnTo>
                <a:lnTo>
                  <a:pt x="803541" y="1276912"/>
                </a:lnTo>
                <a:lnTo>
                  <a:pt x="752939" y="1287262"/>
                </a:lnTo>
                <a:lnTo>
                  <a:pt x="700987" y="1293595"/>
                </a:lnTo>
                <a:lnTo>
                  <a:pt x="647852" y="1295742"/>
                </a:lnTo>
                <a:lnTo>
                  <a:pt x="594716" y="1293595"/>
                </a:lnTo>
                <a:lnTo>
                  <a:pt x="542764" y="1287262"/>
                </a:lnTo>
                <a:lnTo>
                  <a:pt x="492162" y="1276912"/>
                </a:lnTo>
                <a:lnTo>
                  <a:pt x="443076" y="1262712"/>
                </a:lnTo>
                <a:lnTo>
                  <a:pt x="395674" y="1244827"/>
                </a:lnTo>
                <a:lnTo>
                  <a:pt x="350122" y="1223424"/>
                </a:lnTo>
                <a:lnTo>
                  <a:pt x="306586" y="1198671"/>
                </a:lnTo>
                <a:lnTo>
                  <a:pt x="265234" y="1170734"/>
                </a:lnTo>
                <a:lnTo>
                  <a:pt x="226232" y="1139780"/>
                </a:lnTo>
                <a:lnTo>
                  <a:pt x="189747" y="1105976"/>
                </a:lnTo>
                <a:lnTo>
                  <a:pt x="155946" y="1069488"/>
                </a:lnTo>
                <a:lnTo>
                  <a:pt x="124994" y="1030483"/>
                </a:lnTo>
                <a:lnTo>
                  <a:pt x="97060" y="989128"/>
                </a:lnTo>
                <a:lnTo>
                  <a:pt x="72310" y="945590"/>
                </a:lnTo>
                <a:lnTo>
                  <a:pt x="50909" y="900036"/>
                </a:lnTo>
                <a:lnTo>
                  <a:pt x="33026" y="852631"/>
                </a:lnTo>
                <a:lnTo>
                  <a:pt x="18827" y="803544"/>
                </a:lnTo>
                <a:lnTo>
                  <a:pt x="8479" y="752941"/>
                </a:lnTo>
                <a:lnTo>
                  <a:pt x="2147" y="700988"/>
                </a:lnTo>
                <a:lnTo>
                  <a:pt x="0" y="647852"/>
                </a:lnTo>
                <a:lnTo>
                  <a:pt x="2147" y="594718"/>
                </a:lnTo>
                <a:lnTo>
                  <a:pt x="8479" y="542767"/>
                </a:lnTo>
                <a:lnTo>
                  <a:pt x="18827" y="492166"/>
                </a:lnTo>
                <a:lnTo>
                  <a:pt x="33026" y="443081"/>
                </a:lnTo>
                <a:lnTo>
                  <a:pt x="50909" y="395679"/>
                </a:lnTo>
                <a:lnTo>
                  <a:pt x="72310" y="350127"/>
                </a:lnTo>
                <a:lnTo>
                  <a:pt x="97060" y="306592"/>
                </a:lnTo>
                <a:lnTo>
                  <a:pt x="124994" y="265240"/>
                </a:lnTo>
                <a:lnTo>
                  <a:pt x="155946" y="226237"/>
                </a:lnTo>
                <a:lnTo>
                  <a:pt x="189747" y="189752"/>
                </a:lnTo>
                <a:lnTo>
                  <a:pt x="226232" y="155950"/>
                </a:lnTo>
                <a:lnTo>
                  <a:pt x="265234" y="124998"/>
                </a:lnTo>
                <a:lnTo>
                  <a:pt x="306586" y="97063"/>
                </a:lnTo>
                <a:lnTo>
                  <a:pt x="350122" y="72312"/>
                </a:lnTo>
                <a:lnTo>
                  <a:pt x="395674" y="50911"/>
                </a:lnTo>
                <a:lnTo>
                  <a:pt x="443076" y="33028"/>
                </a:lnTo>
                <a:lnTo>
                  <a:pt x="492162" y="18828"/>
                </a:lnTo>
                <a:lnTo>
                  <a:pt x="542764" y="8479"/>
                </a:lnTo>
                <a:lnTo>
                  <a:pt x="594716" y="2147"/>
                </a:lnTo>
                <a:lnTo>
                  <a:pt x="647852" y="0"/>
                </a:lnTo>
                <a:lnTo>
                  <a:pt x="700987" y="2147"/>
                </a:lnTo>
                <a:lnTo>
                  <a:pt x="752939" y="8479"/>
                </a:lnTo>
                <a:lnTo>
                  <a:pt x="803541" y="18828"/>
                </a:lnTo>
                <a:lnTo>
                  <a:pt x="852626" y="33028"/>
                </a:lnTo>
                <a:lnTo>
                  <a:pt x="900028" y="50911"/>
                </a:lnTo>
                <a:lnTo>
                  <a:pt x="945579" y="72312"/>
                </a:lnTo>
                <a:lnTo>
                  <a:pt x="989114" y="97063"/>
                </a:lnTo>
                <a:lnTo>
                  <a:pt x="1030465" y="124998"/>
                </a:lnTo>
                <a:lnTo>
                  <a:pt x="1069466" y="155950"/>
                </a:lnTo>
                <a:lnTo>
                  <a:pt x="1105950" y="189752"/>
                </a:lnTo>
                <a:lnTo>
                  <a:pt x="1139751" y="226237"/>
                </a:lnTo>
                <a:lnTo>
                  <a:pt x="1170701" y="265240"/>
                </a:lnTo>
                <a:lnTo>
                  <a:pt x="1198635" y="306592"/>
                </a:lnTo>
                <a:lnTo>
                  <a:pt x="1223384" y="350127"/>
                </a:lnTo>
                <a:lnTo>
                  <a:pt x="1244784" y="395679"/>
                </a:lnTo>
                <a:lnTo>
                  <a:pt x="1262666" y="443081"/>
                </a:lnTo>
                <a:lnTo>
                  <a:pt x="1276865" y="492166"/>
                </a:lnTo>
                <a:lnTo>
                  <a:pt x="1287213" y="542767"/>
                </a:lnTo>
                <a:lnTo>
                  <a:pt x="1293544" y="594718"/>
                </a:lnTo>
                <a:lnTo>
                  <a:pt x="1295692" y="647852"/>
                </a:lnTo>
                <a:close/>
              </a:path>
            </a:pathLst>
          </a:custGeom>
          <a:ln w="76200">
            <a:solidFill>
              <a:srgbClr val="A8DD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7"/>
          <p:cNvSpPr/>
          <p:nvPr/>
        </p:nvSpPr>
        <p:spPr>
          <a:xfrm>
            <a:off x="2559175" y="1234804"/>
            <a:ext cx="577557" cy="825043"/>
          </a:xfrm>
          <a:custGeom>
            <a:avLst/>
            <a:gdLst/>
            <a:ahLst/>
            <a:cxnLst/>
            <a:rect l="l" t="t" r="r" b="b"/>
            <a:pathLst>
              <a:path w="577557" h="825042">
                <a:moveTo>
                  <a:pt x="521982" y="0"/>
                </a:moveTo>
                <a:lnTo>
                  <a:pt x="44868" y="1556"/>
                </a:lnTo>
                <a:lnTo>
                  <a:pt x="9608" y="36877"/>
                </a:lnTo>
                <a:lnTo>
                  <a:pt x="0" y="84251"/>
                </a:lnTo>
                <a:lnTo>
                  <a:pt x="1025" y="756986"/>
                </a:lnTo>
                <a:lnTo>
                  <a:pt x="16064" y="800051"/>
                </a:lnTo>
                <a:lnTo>
                  <a:pt x="55549" y="825042"/>
                </a:lnTo>
                <a:lnTo>
                  <a:pt x="532682" y="823483"/>
                </a:lnTo>
                <a:lnTo>
                  <a:pt x="567951" y="788159"/>
                </a:lnTo>
                <a:lnTo>
                  <a:pt x="577557" y="740790"/>
                </a:lnTo>
                <a:lnTo>
                  <a:pt x="576530" y="68040"/>
                </a:lnTo>
                <a:lnTo>
                  <a:pt x="561485" y="24985"/>
                </a:lnTo>
                <a:lnTo>
                  <a:pt x="521982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2559175" y="1234804"/>
            <a:ext cx="577557" cy="825043"/>
          </a:xfrm>
          <a:custGeom>
            <a:avLst/>
            <a:gdLst/>
            <a:ahLst/>
            <a:cxnLst/>
            <a:rect l="l" t="t" r="r" b="b"/>
            <a:pathLst>
              <a:path w="577557" h="825042">
                <a:moveTo>
                  <a:pt x="577557" y="740790"/>
                </a:moveTo>
                <a:lnTo>
                  <a:pt x="567951" y="788159"/>
                </a:lnTo>
                <a:lnTo>
                  <a:pt x="543223" y="818672"/>
                </a:lnTo>
                <a:lnTo>
                  <a:pt x="55549" y="825042"/>
                </a:lnTo>
                <a:lnTo>
                  <a:pt x="44279" y="823307"/>
                </a:lnTo>
                <a:lnTo>
                  <a:pt x="9284" y="787435"/>
                </a:lnTo>
                <a:lnTo>
                  <a:pt x="0" y="84251"/>
                </a:lnTo>
                <a:lnTo>
                  <a:pt x="1143" y="67163"/>
                </a:lnTo>
                <a:lnTo>
                  <a:pt x="16473" y="24371"/>
                </a:lnTo>
                <a:lnTo>
                  <a:pt x="521982" y="0"/>
                </a:lnTo>
                <a:lnTo>
                  <a:pt x="533259" y="1734"/>
                </a:lnTo>
                <a:lnTo>
                  <a:pt x="568268" y="37597"/>
                </a:lnTo>
                <a:lnTo>
                  <a:pt x="577557" y="740790"/>
                </a:lnTo>
                <a:close/>
              </a:path>
            </a:pathLst>
          </a:custGeom>
          <a:ln w="25400">
            <a:solidFill>
              <a:srgbClr val="00A6D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9"/>
          <p:cNvSpPr/>
          <p:nvPr/>
        </p:nvSpPr>
        <p:spPr>
          <a:xfrm>
            <a:off x="2627354" y="1476565"/>
            <a:ext cx="441197" cy="13183"/>
          </a:xfrm>
          <a:custGeom>
            <a:avLst/>
            <a:gdLst/>
            <a:ahLst/>
            <a:cxnLst/>
            <a:rect l="l" t="t" r="r" b="b"/>
            <a:pathLst>
              <a:path w="441198" h="13182">
                <a:moveTo>
                  <a:pt x="438950" y="0"/>
                </a:moveTo>
                <a:lnTo>
                  <a:pt x="2222" y="0"/>
                </a:lnTo>
                <a:lnTo>
                  <a:pt x="0" y="2959"/>
                </a:lnTo>
                <a:lnTo>
                  <a:pt x="0" y="10248"/>
                </a:lnTo>
                <a:lnTo>
                  <a:pt x="2222" y="13182"/>
                </a:lnTo>
                <a:lnTo>
                  <a:pt x="438950" y="13182"/>
                </a:lnTo>
                <a:lnTo>
                  <a:pt x="441198" y="10248"/>
                </a:lnTo>
                <a:lnTo>
                  <a:pt x="441198" y="2959"/>
                </a:lnTo>
                <a:lnTo>
                  <a:pt x="438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0"/>
          <p:cNvSpPr/>
          <p:nvPr/>
        </p:nvSpPr>
        <p:spPr>
          <a:xfrm>
            <a:off x="2624167" y="1359538"/>
            <a:ext cx="228549" cy="0"/>
          </a:xfrm>
          <a:custGeom>
            <a:avLst/>
            <a:gdLst/>
            <a:ahLst/>
            <a:cxnLst/>
            <a:rect l="l" t="t" r="r" b="b"/>
            <a:pathLst>
              <a:path w="228549">
                <a:moveTo>
                  <a:pt x="0" y="0"/>
                </a:moveTo>
                <a:lnTo>
                  <a:pt x="22854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1"/>
          <p:cNvSpPr/>
          <p:nvPr/>
        </p:nvSpPr>
        <p:spPr>
          <a:xfrm>
            <a:off x="2624842" y="1353189"/>
            <a:ext cx="227209" cy="0"/>
          </a:xfrm>
          <a:custGeom>
            <a:avLst/>
            <a:gdLst/>
            <a:ahLst/>
            <a:cxnLst/>
            <a:rect l="l" t="t" r="r" b="b"/>
            <a:pathLst>
              <a:path w="227209">
                <a:moveTo>
                  <a:pt x="0" y="0"/>
                </a:moveTo>
                <a:lnTo>
                  <a:pt x="227209" y="0"/>
                </a:lnTo>
              </a:path>
            </a:pathLst>
          </a:custGeom>
          <a:ln w="381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2"/>
          <p:cNvSpPr/>
          <p:nvPr/>
        </p:nvSpPr>
        <p:spPr>
          <a:xfrm>
            <a:off x="2624167" y="1320967"/>
            <a:ext cx="228549" cy="0"/>
          </a:xfrm>
          <a:custGeom>
            <a:avLst/>
            <a:gdLst/>
            <a:ahLst/>
            <a:cxnLst/>
            <a:rect l="l" t="t" r="r" b="b"/>
            <a:pathLst>
              <a:path w="228549">
                <a:moveTo>
                  <a:pt x="0" y="0"/>
                </a:moveTo>
                <a:lnTo>
                  <a:pt x="228549" y="0"/>
                </a:lnTo>
              </a:path>
            </a:pathLst>
          </a:custGeom>
          <a:ln w="1142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3"/>
          <p:cNvSpPr/>
          <p:nvPr/>
        </p:nvSpPr>
        <p:spPr>
          <a:xfrm>
            <a:off x="2624834" y="1314617"/>
            <a:ext cx="227223" cy="0"/>
          </a:xfrm>
          <a:custGeom>
            <a:avLst/>
            <a:gdLst/>
            <a:ahLst/>
            <a:cxnLst/>
            <a:rect l="l" t="t" r="r" b="b"/>
            <a:pathLst>
              <a:path w="227222">
                <a:moveTo>
                  <a:pt x="0" y="0"/>
                </a:moveTo>
                <a:lnTo>
                  <a:pt x="227222" y="0"/>
                </a:lnTo>
              </a:path>
            </a:pathLst>
          </a:custGeom>
          <a:ln w="381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4"/>
          <p:cNvSpPr/>
          <p:nvPr/>
        </p:nvSpPr>
        <p:spPr>
          <a:xfrm>
            <a:off x="2627354" y="1549614"/>
            <a:ext cx="441197" cy="13220"/>
          </a:xfrm>
          <a:custGeom>
            <a:avLst/>
            <a:gdLst/>
            <a:ahLst/>
            <a:cxnLst/>
            <a:rect l="l" t="t" r="r" b="b"/>
            <a:pathLst>
              <a:path w="441198" h="13220">
                <a:moveTo>
                  <a:pt x="438950" y="0"/>
                </a:moveTo>
                <a:lnTo>
                  <a:pt x="2222" y="0"/>
                </a:lnTo>
                <a:lnTo>
                  <a:pt x="0" y="2946"/>
                </a:lnTo>
                <a:lnTo>
                  <a:pt x="0" y="10210"/>
                </a:lnTo>
                <a:lnTo>
                  <a:pt x="2222" y="13220"/>
                </a:lnTo>
                <a:lnTo>
                  <a:pt x="438950" y="13220"/>
                </a:lnTo>
                <a:lnTo>
                  <a:pt x="441198" y="10210"/>
                </a:lnTo>
                <a:lnTo>
                  <a:pt x="441198" y="2946"/>
                </a:lnTo>
                <a:lnTo>
                  <a:pt x="438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15"/>
          <p:cNvSpPr/>
          <p:nvPr/>
        </p:nvSpPr>
        <p:spPr>
          <a:xfrm>
            <a:off x="2627354" y="1622603"/>
            <a:ext cx="441197" cy="13233"/>
          </a:xfrm>
          <a:custGeom>
            <a:avLst/>
            <a:gdLst/>
            <a:ahLst/>
            <a:cxnLst/>
            <a:rect l="l" t="t" r="r" b="b"/>
            <a:pathLst>
              <a:path w="441198" h="13233">
                <a:moveTo>
                  <a:pt x="438950" y="0"/>
                </a:moveTo>
                <a:lnTo>
                  <a:pt x="2222" y="0"/>
                </a:lnTo>
                <a:lnTo>
                  <a:pt x="0" y="2959"/>
                </a:lnTo>
                <a:lnTo>
                  <a:pt x="0" y="10261"/>
                </a:lnTo>
                <a:lnTo>
                  <a:pt x="2222" y="13233"/>
                </a:lnTo>
                <a:lnTo>
                  <a:pt x="438950" y="13233"/>
                </a:lnTo>
                <a:lnTo>
                  <a:pt x="441198" y="10261"/>
                </a:lnTo>
                <a:lnTo>
                  <a:pt x="441198" y="2959"/>
                </a:lnTo>
                <a:lnTo>
                  <a:pt x="438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16"/>
          <p:cNvSpPr/>
          <p:nvPr/>
        </p:nvSpPr>
        <p:spPr>
          <a:xfrm>
            <a:off x="2836504" y="1739667"/>
            <a:ext cx="36753" cy="166307"/>
          </a:xfrm>
          <a:custGeom>
            <a:avLst/>
            <a:gdLst/>
            <a:ahLst/>
            <a:cxnLst/>
            <a:rect l="l" t="t" r="r" b="b"/>
            <a:pathLst>
              <a:path w="36753" h="166306">
                <a:moveTo>
                  <a:pt x="36753" y="0"/>
                </a:moveTo>
                <a:lnTo>
                  <a:pt x="0" y="0"/>
                </a:lnTo>
                <a:lnTo>
                  <a:pt x="11544" y="166306"/>
                </a:lnTo>
                <a:lnTo>
                  <a:pt x="25209" y="166306"/>
                </a:lnTo>
                <a:lnTo>
                  <a:pt x="367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17"/>
          <p:cNvSpPr/>
          <p:nvPr/>
        </p:nvSpPr>
        <p:spPr>
          <a:xfrm>
            <a:off x="2849392" y="1925502"/>
            <a:ext cx="10985" cy="78943"/>
          </a:xfrm>
          <a:custGeom>
            <a:avLst/>
            <a:gdLst/>
            <a:ahLst/>
            <a:cxnLst/>
            <a:rect l="l" t="t" r="r" b="b"/>
            <a:pathLst>
              <a:path w="10985" h="78943">
                <a:moveTo>
                  <a:pt x="10985" y="0"/>
                </a:moveTo>
                <a:lnTo>
                  <a:pt x="0" y="0"/>
                </a:lnTo>
                <a:lnTo>
                  <a:pt x="5473" y="78943"/>
                </a:lnTo>
                <a:lnTo>
                  <a:pt x="10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18"/>
          <p:cNvSpPr/>
          <p:nvPr/>
        </p:nvSpPr>
        <p:spPr>
          <a:xfrm>
            <a:off x="2831659" y="1682714"/>
            <a:ext cx="46552" cy="42991"/>
          </a:xfrm>
          <a:custGeom>
            <a:avLst/>
            <a:gdLst/>
            <a:ahLst/>
            <a:cxnLst/>
            <a:rect l="l" t="t" r="r" b="b"/>
            <a:pathLst>
              <a:path w="46552" h="42990">
                <a:moveTo>
                  <a:pt x="13648" y="0"/>
                </a:moveTo>
                <a:lnTo>
                  <a:pt x="3761" y="8937"/>
                </a:lnTo>
                <a:lnTo>
                  <a:pt x="0" y="23331"/>
                </a:lnTo>
                <a:lnTo>
                  <a:pt x="4208" y="34037"/>
                </a:lnTo>
                <a:lnTo>
                  <a:pt x="14722" y="41190"/>
                </a:lnTo>
                <a:lnTo>
                  <a:pt x="31625" y="42990"/>
                </a:lnTo>
                <a:lnTo>
                  <a:pt x="42363" y="34561"/>
                </a:lnTo>
                <a:lnTo>
                  <a:pt x="46552" y="21236"/>
                </a:lnTo>
                <a:lnTo>
                  <a:pt x="46333" y="18065"/>
                </a:lnTo>
                <a:lnTo>
                  <a:pt x="41718" y="7899"/>
                </a:lnTo>
                <a:lnTo>
                  <a:pt x="30911" y="1306"/>
                </a:lnTo>
                <a:lnTo>
                  <a:pt x="136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19"/>
          <p:cNvSpPr/>
          <p:nvPr/>
        </p:nvSpPr>
        <p:spPr>
          <a:xfrm>
            <a:off x="2702199" y="1754636"/>
            <a:ext cx="130331" cy="58575"/>
          </a:xfrm>
          <a:custGeom>
            <a:avLst/>
            <a:gdLst/>
            <a:ahLst/>
            <a:cxnLst/>
            <a:rect l="l" t="t" r="r" b="b"/>
            <a:pathLst>
              <a:path w="130331" h="58574">
                <a:moveTo>
                  <a:pt x="130249" y="47103"/>
                </a:moveTo>
                <a:lnTo>
                  <a:pt x="76423" y="47103"/>
                </a:lnTo>
                <a:lnTo>
                  <a:pt x="88564" y="55462"/>
                </a:lnTo>
                <a:lnTo>
                  <a:pt x="100769" y="58574"/>
                </a:lnTo>
                <a:lnTo>
                  <a:pt x="112296" y="57913"/>
                </a:lnTo>
                <a:lnTo>
                  <a:pt x="122398" y="54952"/>
                </a:lnTo>
                <a:lnTo>
                  <a:pt x="130331" y="51162"/>
                </a:lnTo>
                <a:lnTo>
                  <a:pt x="130249" y="47103"/>
                </a:lnTo>
                <a:close/>
              </a:path>
              <a:path w="130331" h="58574">
                <a:moveTo>
                  <a:pt x="130075" y="38452"/>
                </a:moveTo>
                <a:lnTo>
                  <a:pt x="43819" y="38452"/>
                </a:lnTo>
                <a:lnTo>
                  <a:pt x="53263" y="50093"/>
                </a:lnTo>
                <a:lnTo>
                  <a:pt x="63642" y="52176"/>
                </a:lnTo>
                <a:lnTo>
                  <a:pt x="72261" y="49560"/>
                </a:lnTo>
                <a:lnTo>
                  <a:pt x="76423" y="47103"/>
                </a:lnTo>
                <a:lnTo>
                  <a:pt x="130249" y="47103"/>
                </a:lnTo>
                <a:lnTo>
                  <a:pt x="130075" y="38452"/>
                </a:lnTo>
                <a:close/>
              </a:path>
              <a:path w="130331" h="58574">
                <a:moveTo>
                  <a:pt x="129852" y="27377"/>
                </a:moveTo>
                <a:lnTo>
                  <a:pt x="25911" y="27377"/>
                </a:lnTo>
                <a:lnTo>
                  <a:pt x="35070" y="38637"/>
                </a:lnTo>
                <a:lnTo>
                  <a:pt x="43819" y="38452"/>
                </a:lnTo>
                <a:lnTo>
                  <a:pt x="130075" y="38452"/>
                </a:lnTo>
                <a:lnTo>
                  <a:pt x="129852" y="27377"/>
                </a:lnTo>
                <a:close/>
              </a:path>
              <a:path w="130331" h="58574">
                <a:moveTo>
                  <a:pt x="0" y="12653"/>
                </a:moveTo>
                <a:lnTo>
                  <a:pt x="9221" y="25980"/>
                </a:lnTo>
                <a:lnTo>
                  <a:pt x="20361" y="28342"/>
                </a:lnTo>
                <a:lnTo>
                  <a:pt x="25911" y="27377"/>
                </a:lnTo>
                <a:lnTo>
                  <a:pt x="129852" y="27377"/>
                </a:lnTo>
                <a:lnTo>
                  <a:pt x="129672" y="18435"/>
                </a:lnTo>
                <a:lnTo>
                  <a:pt x="113734" y="17406"/>
                </a:lnTo>
                <a:lnTo>
                  <a:pt x="112768" y="12846"/>
                </a:lnTo>
                <a:lnTo>
                  <a:pt x="21212" y="12846"/>
                </a:lnTo>
                <a:lnTo>
                  <a:pt x="7803" y="12824"/>
                </a:lnTo>
                <a:lnTo>
                  <a:pt x="0" y="12653"/>
                </a:lnTo>
                <a:close/>
              </a:path>
              <a:path w="130331" h="58574">
                <a:moveTo>
                  <a:pt x="100620" y="0"/>
                </a:moveTo>
                <a:lnTo>
                  <a:pt x="88635" y="983"/>
                </a:lnTo>
                <a:lnTo>
                  <a:pt x="80181" y="4561"/>
                </a:lnTo>
                <a:lnTo>
                  <a:pt x="69711" y="8576"/>
                </a:lnTo>
                <a:lnTo>
                  <a:pt x="54702" y="11066"/>
                </a:lnTo>
                <a:lnTo>
                  <a:pt x="37691" y="12375"/>
                </a:lnTo>
                <a:lnTo>
                  <a:pt x="21212" y="12846"/>
                </a:lnTo>
                <a:lnTo>
                  <a:pt x="112768" y="12846"/>
                </a:lnTo>
                <a:lnTo>
                  <a:pt x="111664" y="7627"/>
                </a:lnTo>
                <a:lnTo>
                  <a:pt x="100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20"/>
          <p:cNvSpPr/>
          <p:nvPr/>
        </p:nvSpPr>
        <p:spPr>
          <a:xfrm>
            <a:off x="2875433" y="1749861"/>
            <a:ext cx="127527" cy="63473"/>
          </a:xfrm>
          <a:custGeom>
            <a:avLst/>
            <a:gdLst/>
            <a:ahLst/>
            <a:cxnLst/>
            <a:rect l="l" t="t" r="r" b="b"/>
            <a:pathLst>
              <a:path w="127527" h="63473">
                <a:moveTo>
                  <a:pt x="30980" y="0"/>
                </a:moveTo>
                <a:lnTo>
                  <a:pt x="24663" y="5804"/>
                </a:lnTo>
                <a:lnTo>
                  <a:pt x="17834" y="19498"/>
                </a:lnTo>
                <a:lnTo>
                  <a:pt x="6762" y="22888"/>
                </a:lnTo>
                <a:lnTo>
                  <a:pt x="0" y="55039"/>
                </a:lnTo>
                <a:lnTo>
                  <a:pt x="7283" y="58806"/>
                </a:lnTo>
                <a:lnTo>
                  <a:pt x="16917" y="62109"/>
                </a:lnTo>
                <a:lnTo>
                  <a:pt x="28154" y="63473"/>
                </a:lnTo>
                <a:lnTo>
                  <a:pt x="40248" y="61422"/>
                </a:lnTo>
                <a:lnTo>
                  <a:pt x="52450" y="54479"/>
                </a:lnTo>
                <a:lnTo>
                  <a:pt x="82366" y="54479"/>
                </a:lnTo>
                <a:lnTo>
                  <a:pt x="86779" y="45235"/>
                </a:lnTo>
                <a:lnTo>
                  <a:pt x="101077" y="45235"/>
                </a:lnTo>
                <a:lnTo>
                  <a:pt x="105409" y="35042"/>
                </a:lnTo>
                <a:lnTo>
                  <a:pt x="123190" y="35042"/>
                </a:lnTo>
                <a:lnTo>
                  <a:pt x="127527" y="32076"/>
                </a:lnTo>
                <a:lnTo>
                  <a:pt x="102541" y="26970"/>
                </a:lnTo>
                <a:lnTo>
                  <a:pt x="85265" y="23251"/>
                </a:lnTo>
                <a:lnTo>
                  <a:pt x="53251" y="10234"/>
                </a:lnTo>
                <a:lnTo>
                  <a:pt x="39048" y="1572"/>
                </a:lnTo>
                <a:lnTo>
                  <a:pt x="30980" y="0"/>
                </a:lnTo>
                <a:close/>
              </a:path>
              <a:path w="127527" h="63473">
                <a:moveTo>
                  <a:pt x="82366" y="54479"/>
                </a:moveTo>
                <a:lnTo>
                  <a:pt x="52450" y="54479"/>
                </a:lnTo>
                <a:lnTo>
                  <a:pt x="66449" y="61846"/>
                </a:lnTo>
                <a:lnTo>
                  <a:pt x="74821" y="63411"/>
                </a:lnTo>
                <a:lnTo>
                  <a:pt x="80590" y="58199"/>
                </a:lnTo>
                <a:lnTo>
                  <a:pt x="82366" y="54479"/>
                </a:lnTo>
                <a:close/>
              </a:path>
              <a:path w="127527" h="63473">
                <a:moveTo>
                  <a:pt x="101077" y="45235"/>
                </a:moveTo>
                <a:lnTo>
                  <a:pt x="86779" y="45235"/>
                </a:lnTo>
                <a:lnTo>
                  <a:pt x="100684" y="46160"/>
                </a:lnTo>
                <a:lnTo>
                  <a:pt x="101077" y="45235"/>
                </a:lnTo>
                <a:close/>
              </a:path>
              <a:path w="127527" h="63473">
                <a:moveTo>
                  <a:pt x="123190" y="35042"/>
                </a:moveTo>
                <a:lnTo>
                  <a:pt x="105409" y="35042"/>
                </a:lnTo>
                <a:lnTo>
                  <a:pt x="120382" y="36963"/>
                </a:lnTo>
                <a:lnTo>
                  <a:pt x="123190" y="350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21"/>
          <p:cNvSpPr/>
          <p:nvPr/>
        </p:nvSpPr>
        <p:spPr>
          <a:xfrm>
            <a:off x="2771669" y="1841389"/>
            <a:ext cx="70695" cy="73440"/>
          </a:xfrm>
          <a:custGeom>
            <a:avLst/>
            <a:gdLst/>
            <a:ahLst/>
            <a:cxnLst/>
            <a:rect l="l" t="t" r="r" b="b"/>
            <a:pathLst>
              <a:path w="70695" h="73440">
                <a:moveTo>
                  <a:pt x="44838" y="0"/>
                </a:moveTo>
                <a:lnTo>
                  <a:pt x="38222" y="723"/>
                </a:lnTo>
                <a:lnTo>
                  <a:pt x="26893" y="8039"/>
                </a:lnTo>
                <a:lnTo>
                  <a:pt x="23705" y="12649"/>
                </a:lnTo>
                <a:lnTo>
                  <a:pt x="24010" y="15874"/>
                </a:lnTo>
                <a:lnTo>
                  <a:pt x="12317" y="23341"/>
                </a:lnTo>
                <a:lnTo>
                  <a:pt x="4725" y="30318"/>
                </a:lnTo>
                <a:lnTo>
                  <a:pt x="773" y="36807"/>
                </a:lnTo>
                <a:lnTo>
                  <a:pt x="0" y="42809"/>
                </a:lnTo>
                <a:lnTo>
                  <a:pt x="1944" y="48325"/>
                </a:lnTo>
                <a:lnTo>
                  <a:pt x="36301" y="68663"/>
                </a:lnTo>
                <a:lnTo>
                  <a:pt x="52933" y="73440"/>
                </a:lnTo>
                <a:lnTo>
                  <a:pt x="70695" y="66078"/>
                </a:lnTo>
                <a:lnTo>
                  <a:pt x="48936" y="59168"/>
                </a:lnTo>
                <a:lnTo>
                  <a:pt x="34424" y="51647"/>
                </a:lnTo>
                <a:lnTo>
                  <a:pt x="25955" y="43856"/>
                </a:lnTo>
                <a:lnTo>
                  <a:pt x="22325" y="36138"/>
                </a:lnTo>
                <a:lnTo>
                  <a:pt x="22329" y="28833"/>
                </a:lnTo>
                <a:lnTo>
                  <a:pt x="24763" y="22284"/>
                </a:lnTo>
                <a:lnTo>
                  <a:pt x="26728" y="19088"/>
                </a:lnTo>
                <a:lnTo>
                  <a:pt x="34133" y="19088"/>
                </a:lnTo>
                <a:lnTo>
                  <a:pt x="34678" y="18961"/>
                </a:lnTo>
                <a:lnTo>
                  <a:pt x="45511" y="11950"/>
                </a:lnTo>
                <a:lnTo>
                  <a:pt x="48864" y="6184"/>
                </a:lnTo>
                <a:lnTo>
                  <a:pt x="44838" y="0"/>
                </a:lnTo>
                <a:close/>
              </a:path>
              <a:path w="70695" h="73440">
                <a:moveTo>
                  <a:pt x="34133" y="19088"/>
                </a:moveTo>
                <a:lnTo>
                  <a:pt x="26728" y="19088"/>
                </a:lnTo>
                <a:lnTo>
                  <a:pt x="29713" y="20116"/>
                </a:lnTo>
                <a:lnTo>
                  <a:pt x="34133" y="19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22"/>
          <p:cNvSpPr/>
          <p:nvPr/>
        </p:nvSpPr>
        <p:spPr>
          <a:xfrm>
            <a:off x="2866949" y="1918237"/>
            <a:ext cx="42035" cy="59396"/>
          </a:xfrm>
          <a:custGeom>
            <a:avLst/>
            <a:gdLst/>
            <a:ahLst/>
            <a:cxnLst/>
            <a:rect l="l" t="t" r="r" b="b"/>
            <a:pathLst>
              <a:path w="42035" h="59396">
                <a:moveTo>
                  <a:pt x="14389" y="0"/>
                </a:moveTo>
                <a:lnTo>
                  <a:pt x="0" y="5511"/>
                </a:lnTo>
                <a:lnTo>
                  <a:pt x="12867" y="9735"/>
                </a:lnTo>
                <a:lnTo>
                  <a:pt x="24082" y="16834"/>
                </a:lnTo>
                <a:lnTo>
                  <a:pt x="11252" y="55249"/>
                </a:lnTo>
                <a:lnTo>
                  <a:pt x="7932" y="59283"/>
                </a:lnTo>
                <a:lnTo>
                  <a:pt x="9147" y="59396"/>
                </a:lnTo>
                <a:lnTo>
                  <a:pt x="23979" y="50173"/>
                </a:lnTo>
                <a:lnTo>
                  <a:pt x="34022" y="41677"/>
                </a:lnTo>
                <a:lnTo>
                  <a:pt x="39850" y="33899"/>
                </a:lnTo>
                <a:lnTo>
                  <a:pt x="42035" y="26827"/>
                </a:lnTo>
                <a:lnTo>
                  <a:pt x="41149" y="20449"/>
                </a:lnTo>
                <a:lnTo>
                  <a:pt x="37765" y="14756"/>
                </a:lnTo>
                <a:lnTo>
                  <a:pt x="32453" y="9733"/>
                </a:lnTo>
                <a:lnTo>
                  <a:pt x="25795" y="5375"/>
                </a:lnTo>
                <a:lnTo>
                  <a:pt x="18354" y="1666"/>
                </a:lnTo>
                <a:lnTo>
                  <a:pt x="14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23"/>
          <p:cNvSpPr/>
          <p:nvPr/>
        </p:nvSpPr>
        <p:spPr>
          <a:xfrm>
            <a:off x="2800299" y="1841392"/>
            <a:ext cx="137548" cy="135561"/>
          </a:xfrm>
          <a:custGeom>
            <a:avLst/>
            <a:gdLst/>
            <a:ahLst/>
            <a:cxnLst/>
            <a:rect l="l" t="t" r="r" b="b"/>
            <a:pathLst>
              <a:path w="137548" h="135561">
                <a:moveTo>
                  <a:pt x="118906" y="19088"/>
                </a:moveTo>
                <a:lnTo>
                  <a:pt x="110832" y="19088"/>
                </a:lnTo>
                <a:lnTo>
                  <a:pt x="114101" y="25106"/>
                </a:lnTo>
                <a:lnTo>
                  <a:pt x="115593" y="32070"/>
                </a:lnTo>
                <a:lnTo>
                  <a:pt x="79367" y="62530"/>
                </a:lnTo>
                <a:lnTo>
                  <a:pt x="62191" y="67221"/>
                </a:lnTo>
                <a:lnTo>
                  <a:pt x="59371" y="67919"/>
                </a:lnTo>
                <a:lnTo>
                  <a:pt x="56399" y="68541"/>
                </a:lnTo>
                <a:lnTo>
                  <a:pt x="53275" y="69164"/>
                </a:lnTo>
                <a:lnTo>
                  <a:pt x="50824" y="69621"/>
                </a:lnTo>
                <a:lnTo>
                  <a:pt x="41794" y="71983"/>
                </a:lnTo>
                <a:lnTo>
                  <a:pt x="5771" y="90117"/>
                </a:lnTo>
                <a:lnTo>
                  <a:pt x="0" y="101981"/>
                </a:lnTo>
                <a:lnTo>
                  <a:pt x="1318" y="108952"/>
                </a:lnTo>
                <a:lnTo>
                  <a:pt x="6236" y="116627"/>
                </a:lnTo>
                <a:lnTo>
                  <a:pt x="15353" y="125014"/>
                </a:lnTo>
                <a:lnTo>
                  <a:pt x="29266" y="134121"/>
                </a:lnTo>
                <a:lnTo>
                  <a:pt x="32895" y="135561"/>
                </a:lnTo>
                <a:lnTo>
                  <a:pt x="30327" y="132321"/>
                </a:lnTo>
                <a:lnTo>
                  <a:pt x="24369" y="125753"/>
                </a:lnTo>
                <a:lnTo>
                  <a:pt x="17827" y="117210"/>
                </a:lnTo>
                <a:lnTo>
                  <a:pt x="42810" y="82219"/>
                </a:lnTo>
                <a:lnTo>
                  <a:pt x="72643" y="76314"/>
                </a:lnTo>
                <a:lnTo>
                  <a:pt x="81075" y="74345"/>
                </a:lnTo>
                <a:lnTo>
                  <a:pt x="121862" y="60024"/>
                </a:lnTo>
                <a:lnTo>
                  <a:pt x="137548" y="40008"/>
                </a:lnTo>
                <a:lnTo>
                  <a:pt x="135328" y="33803"/>
                </a:lnTo>
                <a:lnTo>
                  <a:pt x="129742" y="27115"/>
                </a:lnTo>
                <a:lnTo>
                  <a:pt x="120336" y="19941"/>
                </a:lnTo>
                <a:lnTo>
                  <a:pt x="118906" y="19088"/>
                </a:lnTo>
                <a:close/>
              </a:path>
              <a:path w="137548" h="135561">
                <a:moveTo>
                  <a:pt x="92721" y="0"/>
                </a:moveTo>
                <a:lnTo>
                  <a:pt x="88695" y="6184"/>
                </a:lnTo>
                <a:lnTo>
                  <a:pt x="92048" y="11938"/>
                </a:lnTo>
                <a:lnTo>
                  <a:pt x="102881" y="18961"/>
                </a:lnTo>
                <a:lnTo>
                  <a:pt x="107847" y="20116"/>
                </a:lnTo>
                <a:lnTo>
                  <a:pt x="110832" y="19088"/>
                </a:lnTo>
                <a:lnTo>
                  <a:pt x="118906" y="19088"/>
                </a:lnTo>
                <a:lnTo>
                  <a:pt x="113524" y="15875"/>
                </a:lnTo>
                <a:lnTo>
                  <a:pt x="113829" y="12649"/>
                </a:lnTo>
                <a:lnTo>
                  <a:pt x="110654" y="8039"/>
                </a:lnTo>
                <a:lnTo>
                  <a:pt x="99338" y="723"/>
                </a:lnTo>
                <a:lnTo>
                  <a:pt x="927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24"/>
          <p:cNvSpPr txBox="1"/>
          <p:nvPr/>
        </p:nvSpPr>
        <p:spPr>
          <a:xfrm>
            <a:off x="2049169" y="3764102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27"/>
          <p:cNvSpPr txBox="1">
            <a:spLocks noGrp="1"/>
          </p:cNvSpPr>
          <p:nvPr>
            <p:ph type="dt" sz="half" idx="6"/>
          </p:nvPr>
        </p:nvSpPr>
        <p:spPr>
          <a:xfrm>
            <a:off x="2049171" y="4449878"/>
            <a:ext cx="328482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53" name="object 28"/>
          <p:cNvSpPr txBox="1">
            <a:spLocks noGrp="1"/>
          </p:cNvSpPr>
          <p:nvPr>
            <p:ph type="ftr" sz="quarter" idx="5"/>
          </p:nvPr>
        </p:nvSpPr>
        <p:spPr>
          <a:xfrm>
            <a:off x="2049172" y="4670760"/>
            <a:ext cx="3114941" cy="3584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54" name="object 25"/>
          <p:cNvSpPr txBox="1"/>
          <p:nvPr/>
        </p:nvSpPr>
        <p:spPr>
          <a:xfrm>
            <a:off x="2049172" y="4106988"/>
            <a:ext cx="3460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5" name="object 26"/>
          <p:cNvSpPr txBox="1"/>
          <p:nvPr/>
        </p:nvSpPr>
        <p:spPr>
          <a:xfrm>
            <a:off x="5136419" y="4106988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11606" y="860730"/>
            <a:ext cx="1750733" cy="1739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3"/>
          <p:cNvSpPr txBox="1"/>
          <p:nvPr/>
        </p:nvSpPr>
        <p:spPr>
          <a:xfrm>
            <a:off x="2022447" y="2949638"/>
            <a:ext cx="3044825" cy="340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86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at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least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somewhat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ag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medical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costs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they’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esponsible for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will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ease.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8"/>
          <p:cNvSpPr txBox="1">
            <a:spLocks noGrp="1"/>
          </p:cNvSpPr>
          <p:nvPr>
            <p:ph type="dt" sz="half" idx="6"/>
          </p:nvPr>
        </p:nvSpPr>
        <p:spPr>
          <a:xfrm>
            <a:off x="1986225" y="4449877"/>
            <a:ext cx="3284829" cy="122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986226" y="4670759"/>
            <a:ext cx="3114941" cy="3584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1981200" y="271664"/>
            <a:ext cx="1887220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Anticipating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higher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70" dirty="0" smtClean="0">
                <a:solidFill>
                  <a:srgbClr val="00A6DE"/>
                </a:solidFill>
                <a:latin typeface="Arial"/>
                <a:cs typeface="Arial"/>
              </a:rPr>
              <a:t>costs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2011610" y="3764102"/>
            <a:ext cx="1198880" cy="23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2011613" y="4106986"/>
            <a:ext cx="37020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Z140820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5098852" y="4106986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352</Words>
  <Application>Microsoft Office PowerPoint</Application>
  <PresentationFormat>Custom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HCR_InfoGraphics</dc:title>
  <cp:lastModifiedBy>Troy Mobley</cp:lastModifiedBy>
  <cp:revision>1</cp:revision>
  <dcterms:created xsi:type="dcterms:W3CDTF">2014-08-29T11:56:14Z</dcterms:created>
  <dcterms:modified xsi:type="dcterms:W3CDTF">2014-09-03T14:43:26Z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2014-08-29T00:00:00Z</vt:filetime>
  </property>
  <property fmtid="{D5CDD505-2E9C-101B-9397-08002B2CF9AE}" pid="3" name="LastSaved">
    <vt:filetime>2014-08-29T00:00:00Z</vt:filetime>
  </property>
</Properties>
</file>