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6" r:id="rId8"/>
    <p:sldId id="267" r:id="rId9"/>
    <p:sldId id="269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8BB08-20C0-4DF6-9DA3-8E46C5ADD51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5888-D4A4-4CC7-99FF-5F6EDAA0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2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8BB08-20C0-4DF6-9DA3-8E46C5ADD51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5888-D4A4-4CC7-99FF-5F6EDAA0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2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8BB08-20C0-4DF6-9DA3-8E46C5ADD51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5888-D4A4-4CC7-99FF-5F6EDAA0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0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8BB08-20C0-4DF6-9DA3-8E46C5ADD51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5888-D4A4-4CC7-99FF-5F6EDAA0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5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8BB08-20C0-4DF6-9DA3-8E46C5ADD51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5888-D4A4-4CC7-99FF-5F6EDAA0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8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8BB08-20C0-4DF6-9DA3-8E46C5ADD51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5888-D4A4-4CC7-99FF-5F6EDAA0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5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8BB08-20C0-4DF6-9DA3-8E46C5ADD51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5888-D4A4-4CC7-99FF-5F6EDAA0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3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8BB08-20C0-4DF6-9DA3-8E46C5ADD51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5888-D4A4-4CC7-99FF-5F6EDAA0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8BB08-20C0-4DF6-9DA3-8E46C5ADD51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5888-D4A4-4CC7-99FF-5F6EDAA0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1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8BB08-20C0-4DF6-9DA3-8E46C5ADD51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5888-D4A4-4CC7-99FF-5F6EDAA0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1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8BB08-20C0-4DF6-9DA3-8E46C5ADD51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5888-D4A4-4CC7-99FF-5F6EDAA0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3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3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9.pd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d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d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d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d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1.pd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3.pd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5.pd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ttracting_REVISED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r="8405" b="4928"/>
              <a:stretch>
                <a:fillRect/>
              </a:stretch>
            </p:blipFill>
          </mc:Choice>
          <mc:Fallback>
            <p:blipFill>
              <a:blip r:embed="rId3"/>
              <a:srcRect r="8405" b="4928"/>
              <a:stretch>
                <a:fillRect/>
              </a:stretch>
            </p:blipFill>
          </mc:Fallback>
        </mc:AlternateContent>
        <p:spPr>
          <a:xfrm>
            <a:off x="2743200" y="0"/>
            <a:ext cx="36847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0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oluntaryInsurance_REVISED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b="11304"/>
              <a:stretch>
                <a:fillRect/>
              </a:stretch>
            </p:blipFill>
          </mc:Choice>
          <mc:Fallback>
            <p:blipFill>
              <a:blip r:embed="rId3"/>
              <a:srcRect b="11304"/>
              <a:stretch>
                <a:fillRect/>
              </a:stretch>
            </p:blipFill>
          </mc:Fallback>
        </mc:AlternateContent>
        <p:spPr>
          <a:xfrm>
            <a:off x="2479862" y="0"/>
            <a:ext cx="445433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unication_REVISED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b="6324"/>
              <a:stretch>
                <a:fillRect/>
              </a:stretch>
            </p:blipFill>
          </mc:Choice>
          <mc:Fallback>
            <p:blipFill>
              <a:blip r:embed="rId3"/>
              <a:srcRect b="6324"/>
              <a:stretch>
                <a:fillRect/>
              </a:stretch>
            </p:blipFill>
          </mc:Fallback>
        </mc:AlternateContent>
        <p:spPr>
          <a:xfrm>
            <a:off x="2498725" y="85724"/>
            <a:ext cx="4240666" cy="677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0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ewerHires_REVISED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b="4255"/>
              <a:stretch>
                <a:fillRect/>
              </a:stretch>
            </p:blipFill>
          </mc:Choice>
          <mc:Fallback>
            <p:blipFill>
              <a:blip r:embed="rId3"/>
              <a:srcRect b="4255"/>
              <a:stretch>
                <a:fillRect/>
              </a:stretch>
            </p:blipFill>
          </mc:Fallback>
        </mc:AlternateContent>
        <p:spPr>
          <a:xfrm>
            <a:off x="2514600" y="0"/>
            <a:ext cx="440144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lewithCare_REVISED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r="9091" b="16167"/>
              <a:stretch>
                <a:fillRect/>
              </a:stretch>
            </p:blipFill>
          </mc:Choice>
          <mc:Fallback>
            <p:blipFill>
              <a:blip r:embed="rId3"/>
              <a:srcRect r="9091" b="16167"/>
              <a:stretch>
                <a:fillRect/>
              </a:stretch>
            </p:blipFill>
          </mc:Fallback>
        </mc:AlternateContent>
        <p:spPr>
          <a:xfrm>
            <a:off x="2667000" y="0"/>
            <a:ext cx="3962400" cy="68945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oking_REVISED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b="2273"/>
              <a:stretch>
                <a:fillRect/>
              </a:stretch>
            </p:blipFill>
          </mc:Choice>
          <mc:Fallback>
            <p:blipFill>
              <a:blip r:embed="rId3"/>
              <a:srcRect b="2273"/>
              <a:stretch>
                <a:fillRect/>
              </a:stretch>
            </p:blipFill>
          </mc:Fallback>
        </mc:AlternateContent>
        <p:spPr>
          <a:xfrm>
            <a:off x="2971800" y="0"/>
            <a:ext cx="328280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mallerCompanies_REVISED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r="15888" b="8636"/>
              <a:stretch>
                <a:fillRect/>
              </a:stretch>
            </p:blipFill>
          </mc:Choice>
          <mc:Fallback>
            <p:blipFill>
              <a:blip r:embed="rId3"/>
              <a:srcRect r="15888" b="8636"/>
              <a:stretch>
                <a:fillRect/>
              </a:stretch>
            </p:blipFill>
          </mc:Fallback>
        </mc:AlternateContent>
        <p:spPr>
          <a:xfrm>
            <a:off x="2362200" y="0"/>
            <a:ext cx="460611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litDecision_REVISED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908300" y="-1"/>
            <a:ext cx="3111500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eppingUp_REVISED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b="21481"/>
              <a:stretch>
                <a:fillRect/>
              </a:stretch>
            </p:blipFill>
          </mc:Choice>
          <mc:Fallback>
            <p:blipFill>
              <a:blip r:embed="rId3"/>
              <a:srcRect b="21481"/>
              <a:stretch>
                <a:fillRect/>
              </a:stretch>
            </p:blipFill>
          </mc:Fallback>
        </mc:AlternateContent>
        <p:spPr>
          <a:xfrm>
            <a:off x="2895600" y="0"/>
            <a:ext cx="336025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llUsMore_REVISED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b="2869"/>
              <a:stretch>
                <a:fillRect/>
              </a:stretch>
            </p:blipFill>
          </mc:Choice>
          <mc:Fallback>
            <p:blipFill>
              <a:blip r:embed="rId3"/>
              <a:srcRect b="2869"/>
              <a:stretch>
                <a:fillRect/>
              </a:stretch>
            </p:blipFill>
          </mc:Fallback>
        </mc:AlternateContent>
        <p:spPr>
          <a:xfrm>
            <a:off x="2757668" y="0"/>
            <a:ext cx="3414532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Aflac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Dustin Lyon</dc:creator>
  <cp:lastModifiedBy>Angie Blackmar</cp:lastModifiedBy>
  <cp:revision>12</cp:revision>
  <dcterms:created xsi:type="dcterms:W3CDTF">2014-05-20T15:29:15Z</dcterms:created>
  <dcterms:modified xsi:type="dcterms:W3CDTF">2014-05-21T13:38:30Z</dcterms:modified>
</cp:coreProperties>
</file>